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theme/theme3.xml" ContentType="application/vnd.openxmlformats-officedocument.theme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theme/theme4.xml" ContentType="application/vnd.openxmlformats-officedocument.theme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theme/theme5.xml" ContentType="application/vnd.openxmlformats-officedocument.theme+xml"/>
  <Override PartName="/ppt/theme/theme6.xml" ContentType="application/vnd.openxmlformats-officedocument.theme+xml"/>
  <Override PartName="/ppt/theme/theme7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notesSlides/notesSlide12.xml" ContentType="application/vnd.openxmlformats-officedocument.presentationml.notesSlide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notesSlides/notesSlide13.xml" ContentType="application/vnd.openxmlformats-officedocument.presentationml.notesSlide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diagrams/data8.xml" ContentType="application/vnd.openxmlformats-officedocument.drawingml.diagramData+xml"/>
  <Override PartName="/ppt/diagrams/layout8.xml" ContentType="application/vnd.openxmlformats-officedocument.drawingml.diagramLayout+xml"/>
  <Override PartName="/ppt/diagrams/quickStyle8.xml" ContentType="application/vnd.openxmlformats-officedocument.drawingml.diagramStyle+xml"/>
  <Override PartName="/ppt/diagrams/colors8.xml" ContentType="application/vnd.openxmlformats-officedocument.drawingml.diagramColors+xml"/>
  <Override PartName="/ppt/diagrams/drawing8.xml" ContentType="application/vnd.ms-office.drawingml.diagramDrawing+xml"/>
  <Override PartName="/ppt/notesSlides/notesSlide14.xml" ContentType="application/vnd.openxmlformats-officedocument.presentationml.notesSlide+xml"/>
  <Override PartName="/ppt/diagrams/data9.xml" ContentType="application/vnd.openxmlformats-officedocument.drawingml.diagramData+xml"/>
  <Override PartName="/ppt/diagrams/layout9.xml" ContentType="application/vnd.openxmlformats-officedocument.drawingml.diagramLayout+xml"/>
  <Override PartName="/ppt/diagrams/quickStyle9.xml" ContentType="application/vnd.openxmlformats-officedocument.drawingml.diagramStyle+xml"/>
  <Override PartName="/ppt/diagrams/colors9.xml" ContentType="application/vnd.openxmlformats-officedocument.drawingml.diagramColors+xml"/>
  <Override PartName="/ppt/diagrams/drawing9.xml" ContentType="application/vnd.ms-office.drawingml.diagramDrawing+xml"/>
  <Override PartName="/ppt/notesSlides/notesSlide15.xml" ContentType="application/vnd.openxmlformats-officedocument.presentationml.notesSlide+xml"/>
  <Override PartName="/ppt/diagrams/data10.xml" ContentType="application/vnd.openxmlformats-officedocument.drawingml.diagramData+xml"/>
  <Override PartName="/ppt/diagrams/layout10.xml" ContentType="application/vnd.openxmlformats-officedocument.drawingml.diagramLayout+xml"/>
  <Override PartName="/ppt/diagrams/quickStyle10.xml" ContentType="application/vnd.openxmlformats-officedocument.drawingml.diagramStyle+xml"/>
  <Override PartName="/ppt/diagrams/colors10.xml" ContentType="application/vnd.openxmlformats-officedocument.drawingml.diagramColors+xml"/>
  <Override PartName="/ppt/diagrams/drawing10.xml" ContentType="application/vnd.ms-office.drawingml.diagramDrawing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diagrams/data11.xml" ContentType="application/vnd.openxmlformats-officedocument.drawingml.diagramData+xml"/>
  <Override PartName="/ppt/diagrams/layout11.xml" ContentType="application/vnd.openxmlformats-officedocument.drawingml.diagramLayout+xml"/>
  <Override PartName="/ppt/diagrams/quickStyle11.xml" ContentType="application/vnd.openxmlformats-officedocument.drawingml.diagramStyle+xml"/>
  <Override PartName="/ppt/diagrams/colors11.xml" ContentType="application/vnd.openxmlformats-officedocument.drawingml.diagramColors+xml"/>
  <Override PartName="/ppt/diagrams/drawing11.xml" ContentType="application/vnd.ms-office.drawingml.diagramDrawing+xml"/>
  <Override PartName="/ppt/notesSlides/notesSlide19.xml" ContentType="application/vnd.openxmlformats-officedocument.presentationml.notesSlide+xml"/>
  <Override PartName="/ppt/diagrams/data12.xml" ContentType="application/vnd.openxmlformats-officedocument.drawingml.diagramData+xml"/>
  <Override PartName="/ppt/diagrams/layout12.xml" ContentType="application/vnd.openxmlformats-officedocument.drawingml.diagramLayout+xml"/>
  <Override PartName="/ppt/diagrams/quickStyle12.xml" ContentType="application/vnd.openxmlformats-officedocument.drawingml.diagramStyle+xml"/>
  <Override PartName="/ppt/diagrams/colors12.xml" ContentType="application/vnd.openxmlformats-officedocument.drawingml.diagramColors+xml"/>
  <Override PartName="/ppt/diagrams/drawing12.xml" ContentType="application/vnd.ms-office.drawingml.diagramDrawing+xml"/>
  <Override PartName="/ppt/notesSlides/notesSlide20.xml" ContentType="application/vnd.openxmlformats-officedocument.presentationml.notesSlide+xml"/>
  <Override PartName="/ppt/diagrams/data13.xml" ContentType="application/vnd.openxmlformats-officedocument.drawingml.diagramData+xml"/>
  <Override PartName="/ppt/diagrams/layout13.xml" ContentType="application/vnd.openxmlformats-officedocument.drawingml.diagramLayout+xml"/>
  <Override PartName="/ppt/diagrams/quickStyle13.xml" ContentType="application/vnd.openxmlformats-officedocument.drawingml.diagramStyle+xml"/>
  <Override PartName="/ppt/diagrams/colors13.xml" ContentType="application/vnd.openxmlformats-officedocument.drawingml.diagramColors+xml"/>
  <Override PartName="/ppt/diagrams/drawing13.xml" ContentType="application/vnd.ms-office.drawingml.diagramDrawing+xml"/>
  <Override PartName="/ppt/diagrams/data14.xml" ContentType="application/vnd.openxmlformats-officedocument.drawingml.diagramData+xml"/>
  <Override PartName="/ppt/diagrams/layout14.xml" ContentType="application/vnd.openxmlformats-officedocument.drawingml.diagramLayout+xml"/>
  <Override PartName="/ppt/diagrams/quickStyle14.xml" ContentType="application/vnd.openxmlformats-officedocument.drawingml.diagramStyle+xml"/>
  <Override PartName="/ppt/diagrams/colors14.xml" ContentType="application/vnd.openxmlformats-officedocument.drawingml.diagramColors+xml"/>
  <Override PartName="/ppt/diagrams/drawing14.xml" ContentType="application/vnd.ms-office.drawingml.diagramDrawing+xml"/>
  <Override PartName="/ppt/diagrams/data15.xml" ContentType="application/vnd.openxmlformats-officedocument.drawingml.diagramData+xml"/>
  <Override PartName="/ppt/diagrams/layout15.xml" ContentType="application/vnd.openxmlformats-officedocument.drawingml.diagramLayout+xml"/>
  <Override PartName="/ppt/diagrams/quickStyle15.xml" ContentType="application/vnd.openxmlformats-officedocument.drawingml.diagramStyle+xml"/>
  <Override PartName="/ppt/diagrams/colors15.xml" ContentType="application/vnd.openxmlformats-officedocument.drawingml.diagramColors+xml"/>
  <Override PartName="/ppt/diagrams/drawing15.xml" ContentType="application/vnd.ms-office.drawingml.diagramDrawing+xml"/>
  <Override PartName="/ppt/notesSlides/notesSlide21.xml" ContentType="application/vnd.openxmlformats-officedocument.presentationml.notesSlide+xml"/>
  <Override PartName="/ppt/diagrams/data16.xml" ContentType="application/vnd.openxmlformats-officedocument.drawingml.diagramData+xml"/>
  <Override PartName="/ppt/diagrams/layout16.xml" ContentType="application/vnd.openxmlformats-officedocument.drawingml.diagramLayout+xml"/>
  <Override PartName="/ppt/diagrams/quickStyle16.xml" ContentType="application/vnd.openxmlformats-officedocument.drawingml.diagramStyle+xml"/>
  <Override PartName="/ppt/diagrams/colors16.xml" ContentType="application/vnd.openxmlformats-officedocument.drawingml.diagramColors+xml"/>
  <Override PartName="/ppt/diagrams/drawing16.xml" ContentType="application/vnd.ms-office.drawingml.diagramDrawing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diagrams/data17.xml" ContentType="application/vnd.openxmlformats-officedocument.drawingml.diagramData+xml"/>
  <Override PartName="/ppt/diagrams/layout17.xml" ContentType="application/vnd.openxmlformats-officedocument.drawingml.diagramLayout+xml"/>
  <Override PartName="/ppt/diagrams/quickStyle17.xml" ContentType="application/vnd.openxmlformats-officedocument.drawingml.diagramStyle+xml"/>
  <Override PartName="/ppt/diagrams/colors17.xml" ContentType="application/vnd.openxmlformats-officedocument.drawingml.diagramColors+xml"/>
  <Override PartName="/ppt/diagrams/drawing17.xml" ContentType="application/vnd.ms-office.drawingml.diagramDrawing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diagrams/data18.xml" ContentType="application/vnd.openxmlformats-officedocument.drawingml.diagramData+xml"/>
  <Override PartName="/ppt/diagrams/layout18.xml" ContentType="application/vnd.openxmlformats-officedocument.drawingml.diagramLayout+xml"/>
  <Override PartName="/ppt/diagrams/quickStyle18.xml" ContentType="application/vnd.openxmlformats-officedocument.drawingml.diagramStyle+xml"/>
  <Override PartName="/ppt/diagrams/colors18.xml" ContentType="application/vnd.openxmlformats-officedocument.drawingml.diagramColors+xml"/>
  <Override PartName="/ppt/diagrams/drawing18.xml" ContentType="application/vnd.ms-office.drawingml.diagramDrawing+xml"/>
  <Override PartName="/ppt/notesSlides/notesSlide30.xml" ContentType="application/vnd.openxmlformats-officedocument.presentationml.notesSlide+xml"/>
  <Override PartName="/ppt/diagrams/data19.xml" ContentType="application/vnd.openxmlformats-officedocument.drawingml.diagramData+xml"/>
  <Override PartName="/ppt/diagrams/layout19.xml" ContentType="application/vnd.openxmlformats-officedocument.drawingml.diagramLayout+xml"/>
  <Override PartName="/ppt/diagrams/quickStyle19.xml" ContentType="application/vnd.openxmlformats-officedocument.drawingml.diagramStyle+xml"/>
  <Override PartName="/ppt/diagrams/colors19.xml" ContentType="application/vnd.openxmlformats-officedocument.drawingml.diagramColors+xml"/>
  <Override PartName="/ppt/diagrams/drawing19.xml" ContentType="application/vnd.ms-office.drawingml.diagramDrawing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diagrams/data20.xml" ContentType="application/vnd.openxmlformats-officedocument.drawingml.diagramData+xml"/>
  <Override PartName="/ppt/diagrams/layout20.xml" ContentType="application/vnd.openxmlformats-officedocument.drawingml.diagramLayout+xml"/>
  <Override PartName="/ppt/diagrams/quickStyle20.xml" ContentType="application/vnd.openxmlformats-officedocument.drawingml.diagramStyle+xml"/>
  <Override PartName="/ppt/diagrams/colors20.xml" ContentType="application/vnd.openxmlformats-officedocument.drawingml.diagramColors+xml"/>
  <Override PartName="/ppt/diagrams/drawing20.xml" ContentType="application/vnd.ms-office.drawingml.diagramDrawing+xml"/>
  <Override PartName="/ppt/notesSlides/notesSlide36.xml" ContentType="application/vnd.openxmlformats-officedocument.presentationml.notesSlide+xml"/>
  <Override PartName="/ppt/media/image176.jpg" ContentType="image/png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61" r:id="rId1"/>
    <p:sldMasterId id="2147483786" r:id="rId2"/>
    <p:sldMasterId id="2147483799" r:id="rId3"/>
    <p:sldMasterId id="2147483811" r:id="rId4"/>
    <p:sldMasterId id="2147483823" r:id="rId5"/>
  </p:sldMasterIdLst>
  <p:notesMasterIdLst>
    <p:notesMasterId r:id="rId73"/>
  </p:notesMasterIdLst>
  <p:handoutMasterIdLst>
    <p:handoutMasterId r:id="rId74"/>
  </p:handoutMasterIdLst>
  <p:sldIdLst>
    <p:sldId id="2147473498" r:id="rId6"/>
    <p:sldId id="2147473504" r:id="rId7"/>
    <p:sldId id="341" r:id="rId8"/>
    <p:sldId id="2147473513" r:id="rId9"/>
    <p:sldId id="2147473514" r:id="rId10"/>
    <p:sldId id="2147473506" r:id="rId11"/>
    <p:sldId id="958" r:id="rId12"/>
    <p:sldId id="386" r:id="rId13"/>
    <p:sldId id="2147473505" r:id="rId14"/>
    <p:sldId id="391" r:id="rId15"/>
    <p:sldId id="1051" r:id="rId16"/>
    <p:sldId id="393" r:id="rId17"/>
    <p:sldId id="2147473507" r:id="rId18"/>
    <p:sldId id="270" r:id="rId19"/>
    <p:sldId id="1047" r:id="rId20"/>
    <p:sldId id="1048" r:id="rId21"/>
    <p:sldId id="1049" r:id="rId22"/>
    <p:sldId id="1058" r:id="rId23"/>
    <p:sldId id="2147473510" r:id="rId24"/>
    <p:sldId id="271" r:id="rId25"/>
    <p:sldId id="848" r:id="rId26"/>
    <p:sldId id="1060" r:id="rId27"/>
    <p:sldId id="1054" r:id="rId28"/>
    <p:sldId id="843" r:id="rId29"/>
    <p:sldId id="2147473516" r:id="rId30"/>
    <p:sldId id="2147473512" r:id="rId31"/>
    <p:sldId id="2147473508" r:id="rId32"/>
    <p:sldId id="906" r:id="rId33"/>
    <p:sldId id="281" r:id="rId34"/>
    <p:sldId id="938" r:id="rId35"/>
    <p:sldId id="1072" r:id="rId36"/>
    <p:sldId id="912" r:id="rId37"/>
    <p:sldId id="313" r:id="rId38"/>
    <p:sldId id="1082" r:id="rId39"/>
    <p:sldId id="1041" r:id="rId40"/>
    <p:sldId id="1076" r:id="rId41"/>
    <p:sldId id="1073" r:id="rId42"/>
    <p:sldId id="952" r:id="rId43"/>
    <p:sldId id="1002" r:id="rId44"/>
    <p:sldId id="1062" r:id="rId45"/>
    <p:sldId id="1063" r:id="rId46"/>
    <p:sldId id="332" r:id="rId47"/>
    <p:sldId id="327" r:id="rId48"/>
    <p:sldId id="339" r:id="rId49"/>
    <p:sldId id="2147473500" r:id="rId50"/>
    <p:sldId id="1064" r:id="rId51"/>
    <p:sldId id="1080" r:id="rId52"/>
    <p:sldId id="1081" r:id="rId53"/>
    <p:sldId id="1090" r:id="rId54"/>
    <p:sldId id="1074" r:id="rId55"/>
    <p:sldId id="1092" r:id="rId56"/>
    <p:sldId id="1089" r:id="rId57"/>
    <p:sldId id="2147473515" r:id="rId58"/>
    <p:sldId id="1086" r:id="rId59"/>
    <p:sldId id="1083" r:id="rId60"/>
    <p:sldId id="1098" r:id="rId61"/>
    <p:sldId id="1022" r:id="rId62"/>
    <p:sldId id="1097" r:id="rId63"/>
    <p:sldId id="1096" r:id="rId64"/>
    <p:sldId id="1095" r:id="rId65"/>
    <p:sldId id="1093" r:id="rId66"/>
    <p:sldId id="1099" r:id="rId67"/>
    <p:sldId id="1111" r:id="rId68"/>
    <p:sldId id="1104" r:id="rId69"/>
    <p:sldId id="502" r:id="rId70"/>
    <p:sldId id="1113" r:id="rId71"/>
    <p:sldId id="1028" r:id="rId72"/>
  </p:sldIdLst>
  <p:sldSz cx="12192000" cy="6858000"/>
  <p:notesSz cx="6858000" cy="9144000"/>
  <p:defaultTextStyle>
    <a:defPPr>
      <a:defRPr lang="es-C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42852"/>
    <a:srgbClr val="7F7F7F"/>
    <a:srgbClr val="FFFFCC"/>
    <a:srgbClr val="90C226"/>
    <a:srgbClr val="68A042"/>
    <a:srgbClr val="161E22"/>
    <a:srgbClr val="CCECFF"/>
    <a:srgbClr val="99CC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>
    <p:restoredLeft sz="14342" autoAdjust="0"/>
    <p:restoredTop sz="92092" autoAdjust="0"/>
  </p:normalViewPr>
  <p:slideViewPr>
    <p:cSldViewPr snapToGrid="0">
      <p:cViewPr varScale="1">
        <p:scale>
          <a:sx n="60" d="100"/>
          <a:sy n="60" d="100"/>
        </p:scale>
        <p:origin x="48" y="224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95" d="100"/>
        <a:sy n="95" d="100"/>
      </p:scale>
      <p:origin x="0" y="0"/>
    </p:cViewPr>
  </p:sorterViewPr>
  <p:notesViewPr>
    <p:cSldViewPr snapToGrid="0">
      <p:cViewPr varScale="1">
        <p:scale>
          <a:sx n="82" d="100"/>
          <a:sy n="82" d="100"/>
        </p:scale>
        <p:origin x="3876" y="10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1.xml"/><Relationship Id="rId21" Type="http://schemas.openxmlformats.org/officeDocument/2006/relationships/slide" Target="slides/slide16.xml"/><Relationship Id="rId42" Type="http://schemas.openxmlformats.org/officeDocument/2006/relationships/slide" Target="slides/slide37.xml"/><Relationship Id="rId47" Type="http://schemas.openxmlformats.org/officeDocument/2006/relationships/slide" Target="slides/slide42.xml"/><Relationship Id="rId63" Type="http://schemas.openxmlformats.org/officeDocument/2006/relationships/slide" Target="slides/slide58.xml"/><Relationship Id="rId68" Type="http://schemas.openxmlformats.org/officeDocument/2006/relationships/slide" Target="slides/slide63.xml"/><Relationship Id="rId16" Type="http://schemas.openxmlformats.org/officeDocument/2006/relationships/slide" Target="slides/slide11.xml"/><Relationship Id="rId11" Type="http://schemas.openxmlformats.org/officeDocument/2006/relationships/slide" Target="slides/slide6.xml"/><Relationship Id="rId24" Type="http://schemas.openxmlformats.org/officeDocument/2006/relationships/slide" Target="slides/slide19.xml"/><Relationship Id="rId32" Type="http://schemas.openxmlformats.org/officeDocument/2006/relationships/slide" Target="slides/slide27.xml"/><Relationship Id="rId37" Type="http://schemas.openxmlformats.org/officeDocument/2006/relationships/slide" Target="slides/slide32.xml"/><Relationship Id="rId40" Type="http://schemas.openxmlformats.org/officeDocument/2006/relationships/slide" Target="slides/slide35.xml"/><Relationship Id="rId45" Type="http://schemas.openxmlformats.org/officeDocument/2006/relationships/slide" Target="slides/slide40.xml"/><Relationship Id="rId53" Type="http://schemas.openxmlformats.org/officeDocument/2006/relationships/slide" Target="slides/slide48.xml"/><Relationship Id="rId58" Type="http://schemas.openxmlformats.org/officeDocument/2006/relationships/slide" Target="slides/slide53.xml"/><Relationship Id="rId66" Type="http://schemas.openxmlformats.org/officeDocument/2006/relationships/slide" Target="slides/slide61.xml"/><Relationship Id="rId74" Type="http://schemas.openxmlformats.org/officeDocument/2006/relationships/handoutMaster" Target="handoutMasters/handoutMaster1.xml"/><Relationship Id="rId5" Type="http://schemas.openxmlformats.org/officeDocument/2006/relationships/slideMaster" Target="slideMasters/slideMaster5.xml"/><Relationship Id="rId61" Type="http://schemas.openxmlformats.org/officeDocument/2006/relationships/slide" Target="slides/slide56.xml"/><Relationship Id="rId19" Type="http://schemas.openxmlformats.org/officeDocument/2006/relationships/slide" Target="slides/slide1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slide" Target="slides/slide22.xml"/><Relationship Id="rId30" Type="http://schemas.openxmlformats.org/officeDocument/2006/relationships/slide" Target="slides/slide25.xml"/><Relationship Id="rId35" Type="http://schemas.openxmlformats.org/officeDocument/2006/relationships/slide" Target="slides/slide30.xml"/><Relationship Id="rId43" Type="http://schemas.openxmlformats.org/officeDocument/2006/relationships/slide" Target="slides/slide38.xml"/><Relationship Id="rId48" Type="http://schemas.openxmlformats.org/officeDocument/2006/relationships/slide" Target="slides/slide43.xml"/><Relationship Id="rId56" Type="http://schemas.openxmlformats.org/officeDocument/2006/relationships/slide" Target="slides/slide51.xml"/><Relationship Id="rId64" Type="http://schemas.openxmlformats.org/officeDocument/2006/relationships/slide" Target="slides/slide59.xml"/><Relationship Id="rId69" Type="http://schemas.openxmlformats.org/officeDocument/2006/relationships/slide" Target="slides/slide64.xml"/><Relationship Id="rId77" Type="http://schemas.openxmlformats.org/officeDocument/2006/relationships/theme" Target="theme/theme1.xml"/><Relationship Id="rId8" Type="http://schemas.openxmlformats.org/officeDocument/2006/relationships/slide" Target="slides/slide3.xml"/><Relationship Id="rId51" Type="http://schemas.openxmlformats.org/officeDocument/2006/relationships/slide" Target="slides/slide46.xml"/><Relationship Id="rId72" Type="http://schemas.openxmlformats.org/officeDocument/2006/relationships/slide" Target="slides/slide67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slide" Target="slides/slide20.xml"/><Relationship Id="rId33" Type="http://schemas.openxmlformats.org/officeDocument/2006/relationships/slide" Target="slides/slide28.xml"/><Relationship Id="rId38" Type="http://schemas.openxmlformats.org/officeDocument/2006/relationships/slide" Target="slides/slide33.xml"/><Relationship Id="rId46" Type="http://schemas.openxmlformats.org/officeDocument/2006/relationships/slide" Target="slides/slide41.xml"/><Relationship Id="rId59" Type="http://schemas.openxmlformats.org/officeDocument/2006/relationships/slide" Target="slides/slide54.xml"/><Relationship Id="rId67" Type="http://schemas.openxmlformats.org/officeDocument/2006/relationships/slide" Target="slides/slide62.xml"/><Relationship Id="rId20" Type="http://schemas.openxmlformats.org/officeDocument/2006/relationships/slide" Target="slides/slide15.xml"/><Relationship Id="rId41" Type="http://schemas.openxmlformats.org/officeDocument/2006/relationships/slide" Target="slides/slide36.xml"/><Relationship Id="rId54" Type="http://schemas.openxmlformats.org/officeDocument/2006/relationships/slide" Target="slides/slide49.xml"/><Relationship Id="rId62" Type="http://schemas.openxmlformats.org/officeDocument/2006/relationships/slide" Target="slides/slide57.xml"/><Relationship Id="rId70" Type="http://schemas.openxmlformats.org/officeDocument/2006/relationships/slide" Target="slides/slide65.xml"/><Relationship Id="rId75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1.xml"/><Relationship Id="rId15" Type="http://schemas.openxmlformats.org/officeDocument/2006/relationships/slide" Target="slides/slide10.xml"/><Relationship Id="rId23" Type="http://schemas.openxmlformats.org/officeDocument/2006/relationships/slide" Target="slides/slide18.xml"/><Relationship Id="rId28" Type="http://schemas.openxmlformats.org/officeDocument/2006/relationships/slide" Target="slides/slide23.xml"/><Relationship Id="rId36" Type="http://schemas.openxmlformats.org/officeDocument/2006/relationships/slide" Target="slides/slide31.xml"/><Relationship Id="rId49" Type="http://schemas.openxmlformats.org/officeDocument/2006/relationships/slide" Target="slides/slide44.xml"/><Relationship Id="rId57" Type="http://schemas.openxmlformats.org/officeDocument/2006/relationships/slide" Target="slides/slide52.xml"/><Relationship Id="rId10" Type="http://schemas.openxmlformats.org/officeDocument/2006/relationships/slide" Target="slides/slide5.xml"/><Relationship Id="rId31" Type="http://schemas.openxmlformats.org/officeDocument/2006/relationships/slide" Target="slides/slide26.xml"/><Relationship Id="rId44" Type="http://schemas.openxmlformats.org/officeDocument/2006/relationships/slide" Target="slides/slide39.xml"/><Relationship Id="rId52" Type="http://schemas.openxmlformats.org/officeDocument/2006/relationships/slide" Target="slides/slide47.xml"/><Relationship Id="rId60" Type="http://schemas.openxmlformats.org/officeDocument/2006/relationships/slide" Target="slides/slide55.xml"/><Relationship Id="rId65" Type="http://schemas.openxmlformats.org/officeDocument/2006/relationships/slide" Target="slides/slide60.xml"/><Relationship Id="rId73" Type="http://schemas.openxmlformats.org/officeDocument/2006/relationships/notesMaster" Target="notesMasters/notesMaster1.xml"/><Relationship Id="rId78" Type="http://schemas.openxmlformats.org/officeDocument/2006/relationships/tableStyles" Target="tableStyles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4.xml"/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39" Type="http://schemas.openxmlformats.org/officeDocument/2006/relationships/slide" Target="slides/slide34.xml"/><Relationship Id="rId34" Type="http://schemas.openxmlformats.org/officeDocument/2006/relationships/slide" Target="slides/slide29.xml"/><Relationship Id="rId50" Type="http://schemas.openxmlformats.org/officeDocument/2006/relationships/slide" Target="slides/slide45.xml"/><Relationship Id="rId55" Type="http://schemas.openxmlformats.org/officeDocument/2006/relationships/slide" Target="slides/slide50.xml"/><Relationship Id="rId76" Type="http://schemas.openxmlformats.org/officeDocument/2006/relationships/viewProps" Target="viewProps.xml"/><Relationship Id="rId7" Type="http://schemas.openxmlformats.org/officeDocument/2006/relationships/slide" Target="slides/slide2.xml"/><Relationship Id="rId71" Type="http://schemas.openxmlformats.org/officeDocument/2006/relationships/slide" Target="slides/slide66.xml"/><Relationship Id="rId2" Type="http://schemas.openxmlformats.org/officeDocument/2006/relationships/slideMaster" Target="slideMasters/slideMaster2.xml"/><Relationship Id="rId29" Type="http://schemas.openxmlformats.org/officeDocument/2006/relationships/slide" Target="slides/slide24.xml"/></Relationships>
</file>

<file path=ppt/diagrams/_rels/data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2.svg"/><Relationship Id="rId3" Type="http://schemas.openxmlformats.org/officeDocument/2006/relationships/image" Target="../media/image107.png"/><Relationship Id="rId7" Type="http://schemas.openxmlformats.org/officeDocument/2006/relationships/image" Target="../media/image111.png"/><Relationship Id="rId2" Type="http://schemas.openxmlformats.org/officeDocument/2006/relationships/image" Target="../media/image106.svg"/><Relationship Id="rId1" Type="http://schemas.openxmlformats.org/officeDocument/2006/relationships/image" Target="../media/image105.png"/><Relationship Id="rId6" Type="http://schemas.openxmlformats.org/officeDocument/2006/relationships/image" Target="../media/image110.svg"/><Relationship Id="rId5" Type="http://schemas.openxmlformats.org/officeDocument/2006/relationships/image" Target="../media/image109.png"/><Relationship Id="rId4" Type="http://schemas.openxmlformats.org/officeDocument/2006/relationships/image" Target="../media/image108.svg"/></Relationships>
</file>

<file path=ppt/diagrams/_rels/data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2.png"/><Relationship Id="rId2" Type="http://schemas.openxmlformats.org/officeDocument/2006/relationships/image" Target="../media/image131.svg"/><Relationship Id="rId1" Type="http://schemas.openxmlformats.org/officeDocument/2006/relationships/image" Target="../media/image130.png"/><Relationship Id="rId6" Type="http://schemas.openxmlformats.org/officeDocument/2006/relationships/image" Target="../media/image135.svg"/><Relationship Id="rId5" Type="http://schemas.openxmlformats.org/officeDocument/2006/relationships/image" Target="../media/image134.png"/><Relationship Id="rId4" Type="http://schemas.openxmlformats.org/officeDocument/2006/relationships/image" Target="../media/image133.svg"/></Relationships>
</file>

<file path=ppt/diagrams/_rels/drawing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2.svg"/><Relationship Id="rId3" Type="http://schemas.openxmlformats.org/officeDocument/2006/relationships/image" Target="../media/image107.png"/><Relationship Id="rId7" Type="http://schemas.openxmlformats.org/officeDocument/2006/relationships/image" Target="../media/image111.png"/><Relationship Id="rId2" Type="http://schemas.openxmlformats.org/officeDocument/2006/relationships/image" Target="../media/image106.svg"/><Relationship Id="rId1" Type="http://schemas.openxmlformats.org/officeDocument/2006/relationships/image" Target="../media/image105.png"/><Relationship Id="rId6" Type="http://schemas.openxmlformats.org/officeDocument/2006/relationships/image" Target="../media/image110.svg"/><Relationship Id="rId5" Type="http://schemas.openxmlformats.org/officeDocument/2006/relationships/image" Target="../media/image109.png"/><Relationship Id="rId4" Type="http://schemas.openxmlformats.org/officeDocument/2006/relationships/image" Target="../media/image108.svg"/></Relationships>
</file>

<file path=ppt/diagrams/_rels/drawing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2.png"/><Relationship Id="rId2" Type="http://schemas.openxmlformats.org/officeDocument/2006/relationships/image" Target="../media/image131.svg"/><Relationship Id="rId1" Type="http://schemas.openxmlformats.org/officeDocument/2006/relationships/image" Target="../media/image130.png"/><Relationship Id="rId6" Type="http://schemas.openxmlformats.org/officeDocument/2006/relationships/image" Target="../media/image135.svg"/><Relationship Id="rId5" Type="http://schemas.openxmlformats.org/officeDocument/2006/relationships/image" Target="../media/image134.png"/><Relationship Id="rId4" Type="http://schemas.openxmlformats.org/officeDocument/2006/relationships/image" Target="../media/image133.sv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9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0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2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3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4.xml><?xml version="1.0" encoding="utf-8"?>
<dgm:colorsDef xmlns:dgm="http://schemas.openxmlformats.org/drawingml/2006/diagram" xmlns:a="http://schemas.openxmlformats.org/drawingml/2006/main" uniqueId="urn:microsoft.com/office/officeart/2005/8/colors/accent1_4">
  <dgm:title val=""/>
  <dgm:desc val=""/>
  <dgm:catLst>
    <dgm:cat type="accent1" pri="11400"/>
  </dgm:catLst>
  <dgm:styleLbl name="node0">
    <dgm:fillClrLst meth="cycle">
      <a:schemeClr val="accent1">
        <a:shade val="6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cycle">
      <a:schemeClr val="accent1">
        <a:shade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cycle">
      <a:schemeClr val="accent1">
        <a:shade val="50000"/>
      </a:schemeClr>
      <a:schemeClr val="accent1">
        <a:tint val="55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/>
    <dgm:txEffectClrLst/>
  </dgm:styleLbl>
  <dgm:styleLbl name="lnNode1">
    <dgm:fillClrLst meth="cycle">
      <a:schemeClr val="accent1">
        <a:shade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cycle">
      <a:schemeClr val="accent1">
        <a:shade val="80000"/>
        <a:alpha val="50000"/>
      </a:schemeClr>
      <a:schemeClr val="accent1">
        <a:tint val="5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1">
        <a:tint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cycle">
      <a:schemeClr val="accent1">
        <a:shade val="90000"/>
      </a:schemeClr>
      <a:schemeClr val="accent1">
        <a:tint val="50000"/>
      </a:schemeClr>
    </dgm:fillClrLst>
    <dgm:linClrLst meth="cycle"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fgSibTrans2D1">
    <dgm:fillClrLst meth="cycle">
      <a:schemeClr val="accent1">
        <a:shade val="90000"/>
      </a:schemeClr>
      <a:schemeClr val="accent1">
        <a:tint val="50000"/>
      </a:schemeClr>
    </dgm:fillClrLst>
    <dgm:linClrLst meth="cycle"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bgSibTrans2D1">
    <dgm:fillClrLst meth="cycle">
      <a:schemeClr val="accent1">
        <a:shade val="90000"/>
      </a:schemeClr>
      <a:schemeClr val="accent1">
        <a:tint val="50000"/>
      </a:schemeClr>
    </dgm:fillClrLst>
    <dgm:linClrLst meth="cycle"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sibTrans1D1">
    <dgm:fillClrLst meth="cycle">
      <a:schemeClr val="accent1">
        <a:shade val="90000"/>
      </a:schemeClr>
      <a:schemeClr val="accent1">
        <a:tint val="50000"/>
      </a:schemeClr>
    </dgm:fillClrLst>
    <dgm:linClrLst meth="cycle">
      <a:schemeClr val="accent1">
        <a:shade val="90000"/>
      </a:schemeClr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1">
        <a:tint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1">
        <a:shade val="8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55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55000"/>
      </a:schemeClr>
    </dgm:fillClrLst>
    <dgm:linClrLst meth="repeat">
      <a:schemeClr val="accent1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55000"/>
      </a:schemeClr>
    </dgm:fillClrLst>
    <dgm:linClrLst meth="repeat">
      <a:schemeClr val="accent1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5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55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5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6.xml><?xml version="1.0" encoding="utf-8"?>
<dgm:colorsDef xmlns:dgm="http://schemas.openxmlformats.org/drawingml/2006/diagram" xmlns:a="http://schemas.openxmlformats.org/drawingml/2006/main" uniqueId="urn:microsoft.com/office/officeart/2018/5/colors/Iconchunking_neutralbg_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bg1">
        <a:lumMod val="9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7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8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9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0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3F3359A7-CEBD-4E31-BB30-0507AA90E327}" type="doc">
      <dgm:prSet loTypeId="urn:microsoft.com/office/officeart/2005/8/layout/hierarchy6" loCatId="hierarchy" qsTypeId="urn:microsoft.com/office/officeart/2005/8/quickstyle/simple5" qsCatId="simple" csTypeId="urn:microsoft.com/office/officeart/2005/8/colors/accent0_3" csCatId="mainScheme" phldr="1"/>
      <dgm:spPr/>
      <dgm:t>
        <a:bodyPr/>
        <a:lstStyle/>
        <a:p>
          <a:endParaRPr lang="es-CL"/>
        </a:p>
      </dgm:t>
    </dgm:pt>
    <dgm:pt modelId="{AAAA35CD-75C0-42F0-941E-3A4AA9A118D7}">
      <dgm:prSet custT="1"/>
      <dgm:spPr>
        <a:solidFill>
          <a:srgbClr val="FFC000"/>
        </a:solidFill>
      </dgm:spPr>
      <dgm:t>
        <a:bodyPr/>
        <a:lstStyle/>
        <a:p>
          <a:r>
            <a:rPr lang="es-ES" sz="2400" b="1" dirty="0"/>
            <a:t>Posibilidades y evidencias de uso</a:t>
          </a:r>
          <a:endParaRPr lang="es-CL" sz="2400" b="1" dirty="0"/>
        </a:p>
        <a:p>
          <a:r>
            <a:rPr lang="es-ES" sz="2400" b="1" dirty="0"/>
            <a:t> en Contextos educativos</a:t>
          </a:r>
          <a:endParaRPr lang="es-CL" sz="2400" b="1" dirty="0"/>
        </a:p>
      </dgm:t>
    </dgm:pt>
    <dgm:pt modelId="{C9879B60-9C6B-4F14-91FF-E9B865A9833E}" type="parTrans" cxnId="{7DF56E26-A316-4960-84D8-B496C07B2019}">
      <dgm:prSet/>
      <dgm:spPr/>
      <dgm:t>
        <a:bodyPr/>
        <a:lstStyle/>
        <a:p>
          <a:endParaRPr lang="es-CL" sz="2000" b="1"/>
        </a:p>
      </dgm:t>
    </dgm:pt>
    <dgm:pt modelId="{92AFE059-F0AC-4E97-8460-259FEC006FD9}" type="sibTrans" cxnId="{7DF56E26-A316-4960-84D8-B496C07B2019}">
      <dgm:prSet/>
      <dgm:spPr/>
      <dgm:t>
        <a:bodyPr/>
        <a:lstStyle/>
        <a:p>
          <a:endParaRPr lang="es-CL" sz="2000" b="1"/>
        </a:p>
      </dgm:t>
    </dgm:pt>
    <dgm:pt modelId="{25BA5763-F4F5-4F66-8DF3-56D6F869FC3A}">
      <dgm:prSet custT="1"/>
      <dgm:spPr/>
      <dgm:t>
        <a:bodyPr/>
        <a:lstStyle/>
        <a:p>
          <a:r>
            <a:rPr lang="es-ES" sz="1600" b="1" dirty="0"/>
            <a:t>Planes de Estudio</a:t>
          </a:r>
          <a:endParaRPr lang="es-CL" sz="1600" b="1" dirty="0"/>
        </a:p>
      </dgm:t>
    </dgm:pt>
    <dgm:pt modelId="{943A6299-B397-44A0-B95E-636BD2D9F535}" type="parTrans" cxnId="{FE5FD505-8537-41C8-B779-9077816C0686}">
      <dgm:prSet/>
      <dgm:spPr/>
      <dgm:t>
        <a:bodyPr/>
        <a:lstStyle/>
        <a:p>
          <a:endParaRPr lang="es-CL" sz="2000" b="1"/>
        </a:p>
      </dgm:t>
    </dgm:pt>
    <dgm:pt modelId="{95714712-448B-42CF-9BEC-06533C87ED1D}" type="sibTrans" cxnId="{FE5FD505-8537-41C8-B779-9077816C0686}">
      <dgm:prSet/>
      <dgm:spPr/>
      <dgm:t>
        <a:bodyPr/>
        <a:lstStyle/>
        <a:p>
          <a:endParaRPr lang="es-CL" sz="2000" b="1"/>
        </a:p>
      </dgm:t>
    </dgm:pt>
    <dgm:pt modelId="{1455E946-26F2-4678-81BB-9A6DF8E47260}">
      <dgm:prSet custT="1"/>
      <dgm:spPr/>
      <dgm:t>
        <a:bodyPr/>
        <a:lstStyle/>
        <a:p>
          <a:r>
            <a:rPr lang="es-ES" sz="1600" b="1" dirty="0"/>
            <a:t>Docencia - Investigación - VcM</a:t>
          </a:r>
          <a:endParaRPr lang="es-CL" sz="1600" b="1" dirty="0"/>
        </a:p>
      </dgm:t>
    </dgm:pt>
    <dgm:pt modelId="{75D9D64E-AD00-4723-A345-E415B37889AE}" type="parTrans" cxnId="{AC1D4B42-A6B1-467A-B4D9-2C8FF007697C}">
      <dgm:prSet/>
      <dgm:spPr/>
      <dgm:t>
        <a:bodyPr/>
        <a:lstStyle/>
        <a:p>
          <a:endParaRPr lang="es-CL" sz="2000" b="1"/>
        </a:p>
      </dgm:t>
    </dgm:pt>
    <dgm:pt modelId="{AFF57AF5-4E5F-41B3-BEAE-24A647E9B876}" type="sibTrans" cxnId="{AC1D4B42-A6B1-467A-B4D9-2C8FF007697C}">
      <dgm:prSet/>
      <dgm:spPr/>
      <dgm:t>
        <a:bodyPr/>
        <a:lstStyle/>
        <a:p>
          <a:endParaRPr lang="es-CL" sz="2000" b="1"/>
        </a:p>
      </dgm:t>
    </dgm:pt>
    <dgm:pt modelId="{90C02EDF-14E6-4C1F-9CBC-98FFE015C7EC}">
      <dgm:prSet custT="1"/>
      <dgm:spPr/>
      <dgm:t>
        <a:bodyPr/>
        <a:lstStyle/>
        <a:p>
          <a:r>
            <a:rPr lang="es-ES" sz="1600" b="1" dirty="0"/>
            <a:t>Enseñanza - aprendizaje - evaluación</a:t>
          </a:r>
          <a:endParaRPr lang="es-CL" sz="1600" b="1" dirty="0"/>
        </a:p>
      </dgm:t>
    </dgm:pt>
    <dgm:pt modelId="{147104F7-1F4C-4C02-99F4-125E7D621D62}" type="parTrans" cxnId="{6A1BB303-1B46-46F9-9F3C-AE4FF49F60E6}">
      <dgm:prSet/>
      <dgm:spPr/>
      <dgm:t>
        <a:bodyPr/>
        <a:lstStyle/>
        <a:p>
          <a:endParaRPr lang="es-CL" sz="2000" b="1"/>
        </a:p>
      </dgm:t>
    </dgm:pt>
    <dgm:pt modelId="{D0EC24AC-C35D-4561-8632-D74BD4695167}" type="sibTrans" cxnId="{6A1BB303-1B46-46F9-9F3C-AE4FF49F60E6}">
      <dgm:prSet/>
      <dgm:spPr/>
      <dgm:t>
        <a:bodyPr/>
        <a:lstStyle/>
        <a:p>
          <a:endParaRPr lang="es-CL" sz="2000" b="1"/>
        </a:p>
      </dgm:t>
    </dgm:pt>
    <dgm:pt modelId="{E7ABE4D0-2D1D-4BF5-9FDB-CA1B995B0C4B}">
      <dgm:prSet custT="1"/>
      <dgm:spPr/>
      <dgm:t>
        <a:bodyPr/>
        <a:lstStyle/>
        <a:p>
          <a:r>
            <a:rPr lang="es-ES" sz="1600" b="1"/>
            <a:t>Gestión Académica</a:t>
          </a:r>
          <a:endParaRPr lang="es-CL" sz="1600" b="1"/>
        </a:p>
      </dgm:t>
    </dgm:pt>
    <dgm:pt modelId="{BCFFF91F-A397-4D48-8A43-B1B6A26CFD2B}" type="parTrans" cxnId="{DF8760C7-D25A-46E5-B97B-8D8707D1758B}">
      <dgm:prSet/>
      <dgm:spPr/>
      <dgm:t>
        <a:bodyPr/>
        <a:lstStyle/>
        <a:p>
          <a:endParaRPr lang="es-CL" sz="2000" b="1"/>
        </a:p>
      </dgm:t>
    </dgm:pt>
    <dgm:pt modelId="{2294B87B-70E8-4921-8A17-941136F6BD55}" type="sibTrans" cxnId="{DF8760C7-D25A-46E5-B97B-8D8707D1758B}">
      <dgm:prSet/>
      <dgm:spPr/>
      <dgm:t>
        <a:bodyPr/>
        <a:lstStyle/>
        <a:p>
          <a:endParaRPr lang="es-CL" sz="2000" b="1"/>
        </a:p>
      </dgm:t>
    </dgm:pt>
    <dgm:pt modelId="{CD34BB79-0EB2-4D37-A00D-01816D7557B7}">
      <dgm:prSet custT="1"/>
      <dgm:spPr/>
      <dgm:t>
        <a:bodyPr/>
        <a:lstStyle/>
        <a:p>
          <a:r>
            <a:rPr lang="es-ES" sz="1600" b="1" dirty="0"/>
            <a:t>Marcos, políticas y/o reglamentos</a:t>
          </a:r>
          <a:endParaRPr lang="es-CL" sz="1600" b="1" dirty="0"/>
        </a:p>
      </dgm:t>
    </dgm:pt>
    <dgm:pt modelId="{17CA5498-EF1E-4F28-A41D-97684C38683A}" type="parTrans" cxnId="{93E00B91-EFC6-458A-BB58-5D0DC450BD17}">
      <dgm:prSet/>
      <dgm:spPr/>
      <dgm:t>
        <a:bodyPr/>
        <a:lstStyle/>
        <a:p>
          <a:endParaRPr lang="es-CL" sz="2000" b="1"/>
        </a:p>
      </dgm:t>
    </dgm:pt>
    <dgm:pt modelId="{DB927485-4235-4A6A-9106-DDD245BFA062}" type="sibTrans" cxnId="{93E00B91-EFC6-458A-BB58-5D0DC450BD17}">
      <dgm:prSet/>
      <dgm:spPr/>
      <dgm:t>
        <a:bodyPr/>
        <a:lstStyle/>
        <a:p>
          <a:endParaRPr lang="es-CL" sz="2000" b="1"/>
        </a:p>
      </dgm:t>
    </dgm:pt>
    <dgm:pt modelId="{1DD641FB-564B-4E39-89F9-8B5E59218C46}" type="pres">
      <dgm:prSet presAssocID="{3F3359A7-CEBD-4E31-BB30-0507AA90E327}" presName="mainComposite" presStyleCnt="0">
        <dgm:presLayoutVars>
          <dgm:chPref val="1"/>
          <dgm:dir/>
          <dgm:animOne val="branch"/>
          <dgm:animLvl val="lvl"/>
          <dgm:resizeHandles val="exact"/>
        </dgm:presLayoutVars>
      </dgm:prSet>
      <dgm:spPr/>
    </dgm:pt>
    <dgm:pt modelId="{C501C18F-791E-48C4-8595-070C423CD861}" type="pres">
      <dgm:prSet presAssocID="{3F3359A7-CEBD-4E31-BB30-0507AA90E327}" presName="hierFlow" presStyleCnt="0"/>
      <dgm:spPr/>
    </dgm:pt>
    <dgm:pt modelId="{78078F9C-283E-40F2-B411-7BDD25AD0840}" type="pres">
      <dgm:prSet presAssocID="{3F3359A7-CEBD-4E31-BB30-0507AA90E327}" presName="hierChild1" presStyleCnt="0">
        <dgm:presLayoutVars>
          <dgm:chPref val="1"/>
          <dgm:animOne val="branch"/>
          <dgm:animLvl val="lvl"/>
        </dgm:presLayoutVars>
      </dgm:prSet>
      <dgm:spPr/>
    </dgm:pt>
    <dgm:pt modelId="{EB5B25C2-C7DC-4E76-8DE8-FF61FF0E7B72}" type="pres">
      <dgm:prSet presAssocID="{AAAA35CD-75C0-42F0-941E-3A4AA9A118D7}" presName="Name14" presStyleCnt="0"/>
      <dgm:spPr/>
    </dgm:pt>
    <dgm:pt modelId="{1FF782D3-8FA4-447E-A42C-9BB1B90CAFFF}" type="pres">
      <dgm:prSet presAssocID="{AAAA35CD-75C0-42F0-941E-3A4AA9A118D7}" presName="level1Shape" presStyleLbl="node0" presStyleIdx="0" presStyleCnt="1" custScaleX="303125">
        <dgm:presLayoutVars>
          <dgm:chPref val="3"/>
        </dgm:presLayoutVars>
      </dgm:prSet>
      <dgm:spPr/>
    </dgm:pt>
    <dgm:pt modelId="{C3449F16-FAE6-47E1-8A11-8AB424E62D73}" type="pres">
      <dgm:prSet presAssocID="{AAAA35CD-75C0-42F0-941E-3A4AA9A118D7}" presName="hierChild2" presStyleCnt="0"/>
      <dgm:spPr/>
    </dgm:pt>
    <dgm:pt modelId="{D4A57149-1C28-48A1-B90B-D479FF1386DD}" type="pres">
      <dgm:prSet presAssocID="{17CA5498-EF1E-4F28-A41D-97684C38683A}" presName="Name19" presStyleLbl="parChTrans1D2" presStyleIdx="0" presStyleCnt="5"/>
      <dgm:spPr/>
    </dgm:pt>
    <dgm:pt modelId="{B85A4758-2D2B-4C87-B36A-AC0130B64D63}" type="pres">
      <dgm:prSet presAssocID="{CD34BB79-0EB2-4D37-A00D-01816D7557B7}" presName="Name21" presStyleCnt="0"/>
      <dgm:spPr/>
    </dgm:pt>
    <dgm:pt modelId="{55111229-3F74-435F-827E-64B582116813}" type="pres">
      <dgm:prSet presAssocID="{CD34BB79-0EB2-4D37-A00D-01816D7557B7}" presName="level2Shape" presStyleLbl="node2" presStyleIdx="0" presStyleCnt="5"/>
      <dgm:spPr/>
    </dgm:pt>
    <dgm:pt modelId="{E3592E09-178A-402D-94EB-0D1E33B47886}" type="pres">
      <dgm:prSet presAssocID="{CD34BB79-0EB2-4D37-A00D-01816D7557B7}" presName="hierChild3" presStyleCnt="0"/>
      <dgm:spPr/>
    </dgm:pt>
    <dgm:pt modelId="{AFDEC3CF-3F66-48FD-9289-E222707ADD43}" type="pres">
      <dgm:prSet presAssocID="{943A6299-B397-44A0-B95E-636BD2D9F535}" presName="Name19" presStyleLbl="parChTrans1D2" presStyleIdx="1" presStyleCnt="5"/>
      <dgm:spPr/>
    </dgm:pt>
    <dgm:pt modelId="{91CBAA3D-9C5D-41AC-85BF-932AB298DE0F}" type="pres">
      <dgm:prSet presAssocID="{25BA5763-F4F5-4F66-8DF3-56D6F869FC3A}" presName="Name21" presStyleCnt="0"/>
      <dgm:spPr/>
    </dgm:pt>
    <dgm:pt modelId="{DA44A6ED-FDE3-41FF-9DB1-07B6EDE8E3A9}" type="pres">
      <dgm:prSet presAssocID="{25BA5763-F4F5-4F66-8DF3-56D6F869FC3A}" presName="level2Shape" presStyleLbl="node2" presStyleIdx="1" presStyleCnt="5"/>
      <dgm:spPr/>
    </dgm:pt>
    <dgm:pt modelId="{CD709D2F-10A1-43D2-8051-6DEC2047E25D}" type="pres">
      <dgm:prSet presAssocID="{25BA5763-F4F5-4F66-8DF3-56D6F869FC3A}" presName="hierChild3" presStyleCnt="0"/>
      <dgm:spPr/>
    </dgm:pt>
    <dgm:pt modelId="{EC4D1463-D79E-4B64-9D70-678C2CE78568}" type="pres">
      <dgm:prSet presAssocID="{75D9D64E-AD00-4723-A345-E415B37889AE}" presName="Name19" presStyleLbl="parChTrans1D2" presStyleIdx="2" presStyleCnt="5"/>
      <dgm:spPr/>
    </dgm:pt>
    <dgm:pt modelId="{2A996B0E-1141-485E-A9F5-7B1DD158657B}" type="pres">
      <dgm:prSet presAssocID="{1455E946-26F2-4678-81BB-9A6DF8E47260}" presName="Name21" presStyleCnt="0"/>
      <dgm:spPr/>
    </dgm:pt>
    <dgm:pt modelId="{9CA695AF-A34B-44AD-8777-D0C292D46FE7}" type="pres">
      <dgm:prSet presAssocID="{1455E946-26F2-4678-81BB-9A6DF8E47260}" presName="level2Shape" presStyleLbl="node2" presStyleIdx="2" presStyleCnt="5"/>
      <dgm:spPr/>
    </dgm:pt>
    <dgm:pt modelId="{A7F89ABF-516B-4EE2-A0DF-E2753D50EF8E}" type="pres">
      <dgm:prSet presAssocID="{1455E946-26F2-4678-81BB-9A6DF8E47260}" presName="hierChild3" presStyleCnt="0"/>
      <dgm:spPr/>
    </dgm:pt>
    <dgm:pt modelId="{5B992968-173E-48CF-BE0D-62775BB699AE}" type="pres">
      <dgm:prSet presAssocID="{147104F7-1F4C-4C02-99F4-125E7D621D62}" presName="Name19" presStyleLbl="parChTrans1D2" presStyleIdx="3" presStyleCnt="5"/>
      <dgm:spPr/>
    </dgm:pt>
    <dgm:pt modelId="{E66B8411-9E49-462C-BA2C-4CA3F42C9B21}" type="pres">
      <dgm:prSet presAssocID="{90C02EDF-14E6-4C1F-9CBC-98FFE015C7EC}" presName="Name21" presStyleCnt="0"/>
      <dgm:spPr/>
    </dgm:pt>
    <dgm:pt modelId="{E8F6F27A-6BE6-4228-9474-FE156FBE680F}" type="pres">
      <dgm:prSet presAssocID="{90C02EDF-14E6-4C1F-9CBC-98FFE015C7EC}" presName="level2Shape" presStyleLbl="node2" presStyleIdx="3" presStyleCnt="5"/>
      <dgm:spPr/>
    </dgm:pt>
    <dgm:pt modelId="{3D7293B7-E9FF-4162-9FC2-8A7E179F213C}" type="pres">
      <dgm:prSet presAssocID="{90C02EDF-14E6-4C1F-9CBC-98FFE015C7EC}" presName="hierChild3" presStyleCnt="0"/>
      <dgm:spPr/>
    </dgm:pt>
    <dgm:pt modelId="{7D0A0A11-F45C-436C-971D-5332372A53E1}" type="pres">
      <dgm:prSet presAssocID="{BCFFF91F-A397-4D48-8A43-B1B6A26CFD2B}" presName="Name19" presStyleLbl="parChTrans1D2" presStyleIdx="4" presStyleCnt="5"/>
      <dgm:spPr/>
    </dgm:pt>
    <dgm:pt modelId="{97496D14-EFC5-4823-BD5C-CF5CC0DF6154}" type="pres">
      <dgm:prSet presAssocID="{E7ABE4D0-2D1D-4BF5-9FDB-CA1B995B0C4B}" presName="Name21" presStyleCnt="0"/>
      <dgm:spPr/>
    </dgm:pt>
    <dgm:pt modelId="{8530AEF0-BA54-48B6-8D21-1113D341FD36}" type="pres">
      <dgm:prSet presAssocID="{E7ABE4D0-2D1D-4BF5-9FDB-CA1B995B0C4B}" presName="level2Shape" presStyleLbl="node2" presStyleIdx="4" presStyleCnt="5"/>
      <dgm:spPr/>
    </dgm:pt>
    <dgm:pt modelId="{9304F875-D7EB-4DB5-A669-F7D0BF6DB332}" type="pres">
      <dgm:prSet presAssocID="{E7ABE4D0-2D1D-4BF5-9FDB-CA1B995B0C4B}" presName="hierChild3" presStyleCnt="0"/>
      <dgm:spPr/>
    </dgm:pt>
    <dgm:pt modelId="{CCD8A90E-0D25-414F-A5AB-5D18E88D6B30}" type="pres">
      <dgm:prSet presAssocID="{3F3359A7-CEBD-4E31-BB30-0507AA90E327}" presName="bgShapesFlow" presStyleCnt="0"/>
      <dgm:spPr/>
    </dgm:pt>
  </dgm:ptLst>
  <dgm:cxnLst>
    <dgm:cxn modelId="{6A1BB303-1B46-46F9-9F3C-AE4FF49F60E6}" srcId="{AAAA35CD-75C0-42F0-941E-3A4AA9A118D7}" destId="{90C02EDF-14E6-4C1F-9CBC-98FFE015C7EC}" srcOrd="3" destOrd="0" parTransId="{147104F7-1F4C-4C02-99F4-125E7D621D62}" sibTransId="{D0EC24AC-C35D-4561-8632-D74BD4695167}"/>
    <dgm:cxn modelId="{FE5FD505-8537-41C8-B779-9077816C0686}" srcId="{AAAA35CD-75C0-42F0-941E-3A4AA9A118D7}" destId="{25BA5763-F4F5-4F66-8DF3-56D6F869FC3A}" srcOrd="1" destOrd="0" parTransId="{943A6299-B397-44A0-B95E-636BD2D9F535}" sibTransId="{95714712-448B-42CF-9BEC-06533C87ED1D}"/>
    <dgm:cxn modelId="{D44A410B-B22A-472C-A0C0-649F1C1CEF30}" type="presOf" srcId="{75D9D64E-AD00-4723-A345-E415B37889AE}" destId="{EC4D1463-D79E-4B64-9D70-678C2CE78568}" srcOrd="0" destOrd="0" presId="urn:microsoft.com/office/officeart/2005/8/layout/hierarchy6"/>
    <dgm:cxn modelId="{93E9FD21-8455-4E78-ABA3-9622A8B54BDB}" type="presOf" srcId="{17CA5498-EF1E-4F28-A41D-97684C38683A}" destId="{D4A57149-1C28-48A1-B90B-D479FF1386DD}" srcOrd="0" destOrd="0" presId="urn:microsoft.com/office/officeart/2005/8/layout/hierarchy6"/>
    <dgm:cxn modelId="{7DF56E26-A316-4960-84D8-B496C07B2019}" srcId="{3F3359A7-CEBD-4E31-BB30-0507AA90E327}" destId="{AAAA35CD-75C0-42F0-941E-3A4AA9A118D7}" srcOrd="0" destOrd="0" parTransId="{C9879B60-9C6B-4F14-91FF-E9B865A9833E}" sibTransId="{92AFE059-F0AC-4E97-8460-259FEC006FD9}"/>
    <dgm:cxn modelId="{2569F627-D986-4E91-86A7-81626C03AAB2}" type="presOf" srcId="{BCFFF91F-A397-4D48-8A43-B1B6A26CFD2B}" destId="{7D0A0A11-F45C-436C-971D-5332372A53E1}" srcOrd="0" destOrd="0" presId="urn:microsoft.com/office/officeart/2005/8/layout/hierarchy6"/>
    <dgm:cxn modelId="{815B1229-CA9E-44F1-BEE5-0CBE4B4CBA20}" type="presOf" srcId="{25BA5763-F4F5-4F66-8DF3-56D6F869FC3A}" destId="{DA44A6ED-FDE3-41FF-9DB1-07B6EDE8E3A9}" srcOrd="0" destOrd="0" presId="urn:microsoft.com/office/officeart/2005/8/layout/hierarchy6"/>
    <dgm:cxn modelId="{AFAF4F29-3FFA-4D11-9030-195B0F10CDAA}" type="presOf" srcId="{3F3359A7-CEBD-4E31-BB30-0507AA90E327}" destId="{1DD641FB-564B-4E39-89F9-8B5E59218C46}" srcOrd="0" destOrd="0" presId="urn:microsoft.com/office/officeart/2005/8/layout/hierarchy6"/>
    <dgm:cxn modelId="{AC1D4B42-A6B1-467A-B4D9-2C8FF007697C}" srcId="{AAAA35CD-75C0-42F0-941E-3A4AA9A118D7}" destId="{1455E946-26F2-4678-81BB-9A6DF8E47260}" srcOrd="2" destOrd="0" parTransId="{75D9D64E-AD00-4723-A345-E415B37889AE}" sibTransId="{AFF57AF5-4E5F-41B3-BEAE-24A647E9B876}"/>
    <dgm:cxn modelId="{E6061A4C-7AA5-48E3-A575-B30B577164D5}" type="presOf" srcId="{E7ABE4D0-2D1D-4BF5-9FDB-CA1B995B0C4B}" destId="{8530AEF0-BA54-48B6-8D21-1113D341FD36}" srcOrd="0" destOrd="0" presId="urn:microsoft.com/office/officeart/2005/8/layout/hierarchy6"/>
    <dgm:cxn modelId="{CDDA908A-C163-4059-9EC9-755284574170}" type="presOf" srcId="{1455E946-26F2-4678-81BB-9A6DF8E47260}" destId="{9CA695AF-A34B-44AD-8777-D0C292D46FE7}" srcOrd="0" destOrd="0" presId="urn:microsoft.com/office/officeart/2005/8/layout/hierarchy6"/>
    <dgm:cxn modelId="{93E00B91-EFC6-458A-BB58-5D0DC450BD17}" srcId="{AAAA35CD-75C0-42F0-941E-3A4AA9A118D7}" destId="{CD34BB79-0EB2-4D37-A00D-01816D7557B7}" srcOrd="0" destOrd="0" parTransId="{17CA5498-EF1E-4F28-A41D-97684C38683A}" sibTransId="{DB927485-4235-4A6A-9106-DDD245BFA062}"/>
    <dgm:cxn modelId="{B8A701A8-36D0-43F6-9110-22BD4C37F8A4}" type="presOf" srcId="{CD34BB79-0EB2-4D37-A00D-01816D7557B7}" destId="{55111229-3F74-435F-827E-64B582116813}" srcOrd="0" destOrd="0" presId="urn:microsoft.com/office/officeart/2005/8/layout/hierarchy6"/>
    <dgm:cxn modelId="{78F955B4-CA97-4762-8F49-D4FD6B698D2C}" type="presOf" srcId="{943A6299-B397-44A0-B95E-636BD2D9F535}" destId="{AFDEC3CF-3F66-48FD-9289-E222707ADD43}" srcOrd="0" destOrd="0" presId="urn:microsoft.com/office/officeart/2005/8/layout/hierarchy6"/>
    <dgm:cxn modelId="{DF8760C7-D25A-46E5-B97B-8D8707D1758B}" srcId="{AAAA35CD-75C0-42F0-941E-3A4AA9A118D7}" destId="{E7ABE4D0-2D1D-4BF5-9FDB-CA1B995B0C4B}" srcOrd="4" destOrd="0" parTransId="{BCFFF91F-A397-4D48-8A43-B1B6A26CFD2B}" sibTransId="{2294B87B-70E8-4921-8A17-941136F6BD55}"/>
    <dgm:cxn modelId="{1D5291CA-BF23-48D3-B8A9-D0A3A6113EDB}" type="presOf" srcId="{147104F7-1F4C-4C02-99F4-125E7D621D62}" destId="{5B992968-173E-48CF-BE0D-62775BB699AE}" srcOrd="0" destOrd="0" presId="urn:microsoft.com/office/officeart/2005/8/layout/hierarchy6"/>
    <dgm:cxn modelId="{CEEEC5D4-A685-4125-9C26-B953FD237CAE}" type="presOf" srcId="{90C02EDF-14E6-4C1F-9CBC-98FFE015C7EC}" destId="{E8F6F27A-6BE6-4228-9474-FE156FBE680F}" srcOrd="0" destOrd="0" presId="urn:microsoft.com/office/officeart/2005/8/layout/hierarchy6"/>
    <dgm:cxn modelId="{AAF205E7-00CC-45F5-9854-0616FEE86D5E}" type="presOf" srcId="{AAAA35CD-75C0-42F0-941E-3A4AA9A118D7}" destId="{1FF782D3-8FA4-447E-A42C-9BB1B90CAFFF}" srcOrd="0" destOrd="0" presId="urn:microsoft.com/office/officeart/2005/8/layout/hierarchy6"/>
    <dgm:cxn modelId="{C1B13FED-E9CD-4DE2-B8A4-951A6FAC903F}" type="presParOf" srcId="{1DD641FB-564B-4E39-89F9-8B5E59218C46}" destId="{C501C18F-791E-48C4-8595-070C423CD861}" srcOrd="0" destOrd="0" presId="urn:microsoft.com/office/officeart/2005/8/layout/hierarchy6"/>
    <dgm:cxn modelId="{4BB93215-8DA7-47CC-8296-3D1B26385040}" type="presParOf" srcId="{C501C18F-791E-48C4-8595-070C423CD861}" destId="{78078F9C-283E-40F2-B411-7BDD25AD0840}" srcOrd="0" destOrd="0" presId="urn:microsoft.com/office/officeart/2005/8/layout/hierarchy6"/>
    <dgm:cxn modelId="{D315340C-19FF-4CC6-AB40-2683DA4A6A8E}" type="presParOf" srcId="{78078F9C-283E-40F2-B411-7BDD25AD0840}" destId="{EB5B25C2-C7DC-4E76-8DE8-FF61FF0E7B72}" srcOrd="0" destOrd="0" presId="urn:microsoft.com/office/officeart/2005/8/layout/hierarchy6"/>
    <dgm:cxn modelId="{4056016D-9D69-4D09-A5FB-FC7659CBC713}" type="presParOf" srcId="{EB5B25C2-C7DC-4E76-8DE8-FF61FF0E7B72}" destId="{1FF782D3-8FA4-447E-A42C-9BB1B90CAFFF}" srcOrd="0" destOrd="0" presId="urn:microsoft.com/office/officeart/2005/8/layout/hierarchy6"/>
    <dgm:cxn modelId="{F8D6A47B-9BAD-435A-A9DE-B064DC41653F}" type="presParOf" srcId="{EB5B25C2-C7DC-4E76-8DE8-FF61FF0E7B72}" destId="{C3449F16-FAE6-47E1-8A11-8AB424E62D73}" srcOrd="1" destOrd="0" presId="urn:microsoft.com/office/officeart/2005/8/layout/hierarchy6"/>
    <dgm:cxn modelId="{EEE81DD5-A29D-4375-8BD1-D9BD6F5276F9}" type="presParOf" srcId="{C3449F16-FAE6-47E1-8A11-8AB424E62D73}" destId="{D4A57149-1C28-48A1-B90B-D479FF1386DD}" srcOrd="0" destOrd="0" presId="urn:microsoft.com/office/officeart/2005/8/layout/hierarchy6"/>
    <dgm:cxn modelId="{37868E4E-0064-4209-B30D-74FAAE3384B2}" type="presParOf" srcId="{C3449F16-FAE6-47E1-8A11-8AB424E62D73}" destId="{B85A4758-2D2B-4C87-B36A-AC0130B64D63}" srcOrd="1" destOrd="0" presId="urn:microsoft.com/office/officeart/2005/8/layout/hierarchy6"/>
    <dgm:cxn modelId="{1B667946-B5CB-4475-95EB-39F718CAC7E3}" type="presParOf" srcId="{B85A4758-2D2B-4C87-B36A-AC0130B64D63}" destId="{55111229-3F74-435F-827E-64B582116813}" srcOrd="0" destOrd="0" presId="urn:microsoft.com/office/officeart/2005/8/layout/hierarchy6"/>
    <dgm:cxn modelId="{4EE1F42E-764B-457E-8CF3-61653652919F}" type="presParOf" srcId="{B85A4758-2D2B-4C87-B36A-AC0130B64D63}" destId="{E3592E09-178A-402D-94EB-0D1E33B47886}" srcOrd="1" destOrd="0" presId="urn:microsoft.com/office/officeart/2005/8/layout/hierarchy6"/>
    <dgm:cxn modelId="{FE0C56E8-675E-4A81-AE75-24980F71C97C}" type="presParOf" srcId="{C3449F16-FAE6-47E1-8A11-8AB424E62D73}" destId="{AFDEC3CF-3F66-48FD-9289-E222707ADD43}" srcOrd="2" destOrd="0" presId="urn:microsoft.com/office/officeart/2005/8/layout/hierarchy6"/>
    <dgm:cxn modelId="{CECE6CF5-50D5-468A-A3EA-85DFE343CEF7}" type="presParOf" srcId="{C3449F16-FAE6-47E1-8A11-8AB424E62D73}" destId="{91CBAA3D-9C5D-41AC-85BF-932AB298DE0F}" srcOrd="3" destOrd="0" presId="urn:microsoft.com/office/officeart/2005/8/layout/hierarchy6"/>
    <dgm:cxn modelId="{EBFB647E-F966-4020-9BF7-4C2698C58EC6}" type="presParOf" srcId="{91CBAA3D-9C5D-41AC-85BF-932AB298DE0F}" destId="{DA44A6ED-FDE3-41FF-9DB1-07B6EDE8E3A9}" srcOrd="0" destOrd="0" presId="urn:microsoft.com/office/officeart/2005/8/layout/hierarchy6"/>
    <dgm:cxn modelId="{EDC9D531-E8D8-48EF-B461-0FFF6BE650F8}" type="presParOf" srcId="{91CBAA3D-9C5D-41AC-85BF-932AB298DE0F}" destId="{CD709D2F-10A1-43D2-8051-6DEC2047E25D}" srcOrd="1" destOrd="0" presId="urn:microsoft.com/office/officeart/2005/8/layout/hierarchy6"/>
    <dgm:cxn modelId="{D7B4926E-E8C3-4D52-8BEC-82DD36D409D4}" type="presParOf" srcId="{C3449F16-FAE6-47E1-8A11-8AB424E62D73}" destId="{EC4D1463-D79E-4B64-9D70-678C2CE78568}" srcOrd="4" destOrd="0" presId="urn:microsoft.com/office/officeart/2005/8/layout/hierarchy6"/>
    <dgm:cxn modelId="{10BFC6D9-5060-4218-9336-E26BFC57BBF6}" type="presParOf" srcId="{C3449F16-FAE6-47E1-8A11-8AB424E62D73}" destId="{2A996B0E-1141-485E-A9F5-7B1DD158657B}" srcOrd="5" destOrd="0" presId="urn:microsoft.com/office/officeart/2005/8/layout/hierarchy6"/>
    <dgm:cxn modelId="{C9E87BD8-CA1C-45C5-A2AF-873F4EFE51D1}" type="presParOf" srcId="{2A996B0E-1141-485E-A9F5-7B1DD158657B}" destId="{9CA695AF-A34B-44AD-8777-D0C292D46FE7}" srcOrd="0" destOrd="0" presId="urn:microsoft.com/office/officeart/2005/8/layout/hierarchy6"/>
    <dgm:cxn modelId="{63682A84-F5ED-4AC5-9550-A43A84AA55C3}" type="presParOf" srcId="{2A996B0E-1141-485E-A9F5-7B1DD158657B}" destId="{A7F89ABF-516B-4EE2-A0DF-E2753D50EF8E}" srcOrd="1" destOrd="0" presId="urn:microsoft.com/office/officeart/2005/8/layout/hierarchy6"/>
    <dgm:cxn modelId="{7888B9A0-2A2C-4FCB-AEAA-E396BE0AF719}" type="presParOf" srcId="{C3449F16-FAE6-47E1-8A11-8AB424E62D73}" destId="{5B992968-173E-48CF-BE0D-62775BB699AE}" srcOrd="6" destOrd="0" presId="urn:microsoft.com/office/officeart/2005/8/layout/hierarchy6"/>
    <dgm:cxn modelId="{A56BE5F1-FA58-4997-BD18-6783BAB1D819}" type="presParOf" srcId="{C3449F16-FAE6-47E1-8A11-8AB424E62D73}" destId="{E66B8411-9E49-462C-BA2C-4CA3F42C9B21}" srcOrd="7" destOrd="0" presId="urn:microsoft.com/office/officeart/2005/8/layout/hierarchy6"/>
    <dgm:cxn modelId="{7D75D65A-6A17-4A4A-B062-1D2B349AD950}" type="presParOf" srcId="{E66B8411-9E49-462C-BA2C-4CA3F42C9B21}" destId="{E8F6F27A-6BE6-4228-9474-FE156FBE680F}" srcOrd="0" destOrd="0" presId="urn:microsoft.com/office/officeart/2005/8/layout/hierarchy6"/>
    <dgm:cxn modelId="{E31A1622-7459-4E5B-8C50-13F16E1CD048}" type="presParOf" srcId="{E66B8411-9E49-462C-BA2C-4CA3F42C9B21}" destId="{3D7293B7-E9FF-4162-9FC2-8A7E179F213C}" srcOrd="1" destOrd="0" presId="urn:microsoft.com/office/officeart/2005/8/layout/hierarchy6"/>
    <dgm:cxn modelId="{7B148984-8A85-44BD-BE8E-9228F80E1F46}" type="presParOf" srcId="{C3449F16-FAE6-47E1-8A11-8AB424E62D73}" destId="{7D0A0A11-F45C-436C-971D-5332372A53E1}" srcOrd="8" destOrd="0" presId="urn:microsoft.com/office/officeart/2005/8/layout/hierarchy6"/>
    <dgm:cxn modelId="{970590AC-F0D0-4053-9DB1-3BBD4F1EC256}" type="presParOf" srcId="{C3449F16-FAE6-47E1-8A11-8AB424E62D73}" destId="{97496D14-EFC5-4823-BD5C-CF5CC0DF6154}" srcOrd="9" destOrd="0" presId="urn:microsoft.com/office/officeart/2005/8/layout/hierarchy6"/>
    <dgm:cxn modelId="{8A6F8208-465B-4F18-8F9B-9D0246195B0B}" type="presParOf" srcId="{97496D14-EFC5-4823-BD5C-CF5CC0DF6154}" destId="{8530AEF0-BA54-48B6-8D21-1113D341FD36}" srcOrd="0" destOrd="0" presId="urn:microsoft.com/office/officeart/2005/8/layout/hierarchy6"/>
    <dgm:cxn modelId="{512ABA18-BFF2-4BC7-80BC-D402136AF98F}" type="presParOf" srcId="{97496D14-EFC5-4823-BD5C-CF5CC0DF6154}" destId="{9304F875-D7EB-4DB5-A669-F7D0BF6DB332}" srcOrd="1" destOrd="0" presId="urn:microsoft.com/office/officeart/2005/8/layout/hierarchy6"/>
    <dgm:cxn modelId="{88F34172-8230-4F10-B518-FA5760D2453E}" type="presParOf" srcId="{1DD641FB-564B-4E39-89F9-8B5E59218C46}" destId="{CCD8A90E-0D25-414F-A5AB-5D18E88D6B30}" srcOrd="1" destOrd="0" presId="urn:microsoft.com/office/officeart/2005/8/layout/hierarchy6"/>
  </dgm:cxnLst>
  <dgm:bg>
    <a:noFill/>
  </dgm:bg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C726B85E-5CAB-4113-8F0E-ED96C4B55A31}" type="doc">
      <dgm:prSet loTypeId="urn:microsoft.com/office/officeart/2005/8/layout/arrow2" loCatId="process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es-CL"/>
        </a:p>
      </dgm:t>
    </dgm:pt>
    <dgm:pt modelId="{4D0F27C7-3BC5-406B-9F48-DF9CEB453628}">
      <dgm:prSet/>
      <dgm:spPr/>
      <dgm:t>
        <a:bodyPr/>
        <a:lstStyle/>
        <a:p>
          <a:r>
            <a:rPr lang="es-ES" b="1" dirty="0">
              <a:solidFill>
                <a:schemeClr val="accent1">
                  <a:lumMod val="25000"/>
                </a:schemeClr>
              </a:solidFill>
            </a:rPr>
            <a:t>Creación de asistentes</a:t>
          </a:r>
          <a:endParaRPr lang="es-CL" b="1" dirty="0">
            <a:solidFill>
              <a:schemeClr val="accent1">
                <a:lumMod val="25000"/>
              </a:schemeClr>
            </a:solidFill>
          </a:endParaRPr>
        </a:p>
      </dgm:t>
    </dgm:pt>
    <dgm:pt modelId="{5FDB2FBD-B114-45BF-9CE7-2A7E0A5B03AB}" type="parTrans" cxnId="{9303C8C0-05B5-4F48-9720-28A8F0F241D4}">
      <dgm:prSet/>
      <dgm:spPr/>
      <dgm:t>
        <a:bodyPr/>
        <a:lstStyle/>
        <a:p>
          <a:endParaRPr lang="es-CL" b="1"/>
        </a:p>
      </dgm:t>
    </dgm:pt>
    <dgm:pt modelId="{0A6389FF-9EF4-4CFC-908C-5CADCDC5FAEB}" type="sibTrans" cxnId="{9303C8C0-05B5-4F48-9720-28A8F0F241D4}">
      <dgm:prSet/>
      <dgm:spPr/>
      <dgm:t>
        <a:bodyPr/>
        <a:lstStyle/>
        <a:p>
          <a:endParaRPr lang="es-CL" b="1"/>
        </a:p>
      </dgm:t>
    </dgm:pt>
    <dgm:pt modelId="{75166D90-B447-4F76-9429-FD5C4B183937}">
      <dgm:prSet/>
      <dgm:spPr/>
      <dgm:t>
        <a:bodyPr/>
        <a:lstStyle/>
        <a:p>
          <a:r>
            <a:rPr lang="es-ES" b="1">
              <a:solidFill>
                <a:schemeClr val="accent1">
                  <a:lumMod val="25000"/>
                </a:schemeClr>
              </a:solidFill>
            </a:rPr>
            <a:t>Preguntas </a:t>
          </a:r>
          <a:endParaRPr lang="es-CL" b="1">
            <a:solidFill>
              <a:schemeClr val="accent1">
                <a:lumMod val="25000"/>
              </a:schemeClr>
            </a:solidFill>
          </a:endParaRPr>
        </a:p>
      </dgm:t>
    </dgm:pt>
    <dgm:pt modelId="{1A380ED8-EC70-49C7-88E4-C57E4B59EF09}" type="parTrans" cxnId="{9F5F7F29-ABD9-43EF-972F-DF3E512D2A11}">
      <dgm:prSet/>
      <dgm:spPr/>
      <dgm:t>
        <a:bodyPr/>
        <a:lstStyle/>
        <a:p>
          <a:endParaRPr lang="es-CL" b="1"/>
        </a:p>
      </dgm:t>
    </dgm:pt>
    <dgm:pt modelId="{E5C72531-B3E0-44D5-9652-479B28F62BB4}" type="sibTrans" cxnId="{9F5F7F29-ABD9-43EF-972F-DF3E512D2A11}">
      <dgm:prSet/>
      <dgm:spPr/>
      <dgm:t>
        <a:bodyPr/>
        <a:lstStyle/>
        <a:p>
          <a:endParaRPr lang="es-CL" b="1"/>
        </a:p>
      </dgm:t>
    </dgm:pt>
    <dgm:pt modelId="{C62965DB-B8B0-42F5-97B6-A1706F20D280}">
      <dgm:prSet/>
      <dgm:spPr/>
      <dgm:t>
        <a:bodyPr/>
        <a:lstStyle/>
        <a:p>
          <a:r>
            <a:rPr lang="es-ES" b="1">
              <a:solidFill>
                <a:schemeClr val="accent1">
                  <a:lumMod val="25000"/>
                </a:schemeClr>
              </a:solidFill>
            </a:rPr>
            <a:t>Instrucciones</a:t>
          </a:r>
          <a:endParaRPr lang="es-CL" b="1">
            <a:solidFill>
              <a:schemeClr val="accent1">
                <a:lumMod val="25000"/>
              </a:schemeClr>
            </a:solidFill>
          </a:endParaRPr>
        </a:p>
      </dgm:t>
    </dgm:pt>
    <dgm:pt modelId="{6EECE749-79C6-4918-8EF6-A3FCF549A09E}" type="parTrans" cxnId="{690915E5-744F-4A41-9172-247FFDEAD87A}">
      <dgm:prSet/>
      <dgm:spPr/>
      <dgm:t>
        <a:bodyPr/>
        <a:lstStyle/>
        <a:p>
          <a:endParaRPr lang="es-CL" b="1"/>
        </a:p>
      </dgm:t>
    </dgm:pt>
    <dgm:pt modelId="{A66ED470-FF73-4E24-AF4C-907AB1333DEF}" type="sibTrans" cxnId="{690915E5-744F-4A41-9172-247FFDEAD87A}">
      <dgm:prSet/>
      <dgm:spPr/>
      <dgm:t>
        <a:bodyPr/>
        <a:lstStyle/>
        <a:p>
          <a:endParaRPr lang="es-CL" b="1"/>
        </a:p>
      </dgm:t>
    </dgm:pt>
    <dgm:pt modelId="{1149F054-4D47-45C6-BA33-DDF893E83FBA}">
      <dgm:prSet/>
      <dgm:spPr/>
      <dgm:t>
        <a:bodyPr/>
        <a:lstStyle/>
        <a:p>
          <a:r>
            <a:rPr lang="es-ES" b="1">
              <a:solidFill>
                <a:schemeClr val="accent1">
                  <a:lumMod val="25000"/>
                </a:schemeClr>
              </a:solidFill>
            </a:rPr>
            <a:t>Solicitudes </a:t>
          </a:r>
          <a:endParaRPr lang="es-CL" b="1">
            <a:solidFill>
              <a:schemeClr val="accent1">
                <a:lumMod val="25000"/>
              </a:schemeClr>
            </a:solidFill>
          </a:endParaRPr>
        </a:p>
      </dgm:t>
    </dgm:pt>
    <dgm:pt modelId="{5118823A-0ABA-412D-8DBF-6CD53A85F7E6}" type="parTrans" cxnId="{A0F90B48-8F9E-4C74-A319-51B2A54329B0}">
      <dgm:prSet/>
      <dgm:spPr/>
      <dgm:t>
        <a:bodyPr/>
        <a:lstStyle/>
        <a:p>
          <a:endParaRPr lang="es-CL" b="1"/>
        </a:p>
      </dgm:t>
    </dgm:pt>
    <dgm:pt modelId="{C43D2A74-A770-43C5-B709-CC5F83D1CE4E}" type="sibTrans" cxnId="{A0F90B48-8F9E-4C74-A319-51B2A54329B0}">
      <dgm:prSet/>
      <dgm:spPr/>
      <dgm:t>
        <a:bodyPr/>
        <a:lstStyle/>
        <a:p>
          <a:endParaRPr lang="es-CL" b="1"/>
        </a:p>
      </dgm:t>
    </dgm:pt>
    <dgm:pt modelId="{89DE655E-AE55-4151-BB73-5FA9D73E193B}" type="pres">
      <dgm:prSet presAssocID="{C726B85E-5CAB-4113-8F0E-ED96C4B55A31}" presName="arrowDiagram" presStyleCnt="0">
        <dgm:presLayoutVars>
          <dgm:chMax val="5"/>
          <dgm:dir/>
          <dgm:resizeHandles val="exact"/>
        </dgm:presLayoutVars>
      </dgm:prSet>
      <dgm:spPr/>
    </dgm:pt>
    <dgm:pt modelId="{8FF5D5F8-944A-493F-AA38-EC3561A23C9D}" type="pres">
      <dgm:prSet presAssocID="{C726B85E-5CAB-4113-8F0E-ED96C4B55A31}" presName="arrow" presStyleLbl="bgShp" presStyleIdx="0" presStyleCnt="1"/>
      <dgm:spPr/>
    </dgm:pt>
    <dgm:pt modelId="{E02B8528-37F5-4777-A004-5F1307AEBECD}" type="pres">
      <dgm:prSet presAssocID="{C726B85E-5CAB-4113-8F0E-ED96C4B55A31}" presName="arrowDiagram4" presStyleCnt="0"/>
      <dgm:spPr/>
    </dgm:pt>
    <dgm:pt modelId="{CCBB3A7A-24F8-453D-8865-A6DDB8E83879}" type="pres">
      <dgm:prSet presAssocID="{75166D90-B447-4F76-9429-FD5C4B183937}" presName="bullet4a" presStyleLbl="node1" presStyleIdx="0" presStyleCnt="4"/>
      <dgm:spPr/>
    </dgm:pt>
    <dgm:pt modelId="{6DCDE9D3-6969-4716-AD87-6828D519FADA}" type="pres">
      <dgm:prSet presAssocID="{75166D90-B447-4F76-9429-FD5C4B183937}" presName="textBox4a" presStyleLbl="revTx" presStyleIdx="0" presStyleCnt="4">
        <dgm:presLayoutVars>
          <dgm:bulletEnabled val="1"/>
        </dgm:presLayoutVars>
      </dgm:prSet>
      <dgm:spPr/>
    </dgm:pt>
    <dgm:pt modelId="{721414C7-B868-4CCB-ABC1-ACE6C2A44F0D}" type="pres">
      <dgm:prSet presAssocID="{1149F054-4D47-45C6-BA33-DDF893E83FBA}" presName="bullet4b" presStyleLbl="node1" presStyleIdx="1" presStyleCnt="4"/>
      <dgm:spPr/>
    </dgm:pt>
    <dgm:pt modelId="{EC3AA08C-3F33-42BF-9C83-51E0DDB807BD}" type="pres">
      <dgm:prSet presAssocID="{1149F054-4D47-45C6-BA33-DDF893E83FBA}" presName="textBox4b" presStyleLbl="revTx" presStyleIdx="1" presStyleCnt="4">
        <dgm:presLayoutVars>
          <dgm:bulletEnabled val="1"/>
        </dgm:presLayoutVars>
      </dgm:prSet>
      <dgm:spPr/>
    </dgm:pt>
    <dgm:pt modelId="{859EA600-7371-417E-8BDC-67F08F6E3552}" type="pres">
      <dgm:prSet presAssocID="{C62965DB-B8B0-42F5-97B6-A1706F20D280}" presName="bullet4c" presStyleLbl="node1" presStyleIdx="2" presStyleCnt="4"/>
      <dgm:spPr/>
    </dgm:pt>
    <dgm:pt modelId="{14BDD347-0279-4755-AF93-19E66B65DE23}" type="pres">
      <dgm:prSet presAssocID="{C62965DB-B8B0-42F5-97B6-A1706F20D280}" presName="textBox4c" presStyleLbl="revTx" presStyleIdx="2" presStyleCnt="4">
        <dgm:presLayoutVars>
          <dgm:bulletEnabled val="1"/>
        </dgm:presLayoutVars>
      </dgm:prSet>
      <dgm:spPr/>
    </dgm:pt>
    <dgm:pt modelId="{C345F829-02EB-4D85-9F92-15B7092B2333}" type="pres">
      <dgm:prSet presAssocID="{4D0F27C7-3BC5-406B-9F48-DF9CEB453628}" presName="bullet4d" presStyleLbl="node1" presStyleIdx="3" presStyleCnt="4"/>
      <dgm:spPr/>
    </dgm:pt>
    <dgm:pt modelId="{C71DDEFA-046D-4A28-B792-A21F755DDD07}" type="pres">
      <dgm:prSet presAssocID="{4D0F27C7-3BC5-406B-9F48-DF9CEB453628}" presName="textBox4d" presStyleLbl="revTx" presStyleIdx="3" presStyleCnt="4" custLinFactNeighborX="7157" custLinFactNeighborY="-7488">
        <dgm:presLayoutVars>
          <dgm:bulletEnabled val="1"/>
        </dgm:presLayoutVars>
      </dgm:prSet>
      <dgm:spPr/>
    </dgm:pt>
  </dgm:ptLst>
  <dgm:cxnLst>
    <dgm:cxn modelId="{5BBD370E-EA62-4B49-90F8-4EB9828C71EA}" type="presOf" srcId="{75166D90-B447-4F76-9429-FD5C4B183937}" destId="{6DCDE9D3-6969-4716-AD87-6828D519FADA}" srcOrd="0" destOrd="0" presId="urn:microsoft.com/office/officeart/2005/8/layout/arrow2"/>
    <dgm:cxn modelId="{9F5F7F29-ABD9-43EF-972F-DF3E512D2A11}" srcId="{C726B85E-5CAB-4113-8F0E-ED96C4B55A31}" destId="{75166D90-B447-4F76-9429-FD5C4B183937}" srcOrd="0" destOrd="0" parTransId="{1A380ED8-EC70-49C7-88E4-C57E4B59EF09}" sibTransId="{E5C72531-B3E0-44D5-9652-479B28F62BB4}"/>
    <dgm:cxn modelId="{AC4B0C2B-4C43-43C6-934B-E1CBF22396EA}" type="presOf" srcId="{C726B85E-5CAB-4113-8F0E-ED96C4B55A31}" destId="{89DE655E-AE55-4151-BB73-5FA9D73E193B}" srcOrd="0" destOrd="0" presId="urn:microsoft.com/office/officeart/2005/8/layout/arrow2"/>
    <dgm:cxn modelId="{A0F90B48-8F9E-4C74-A319-51B2A54329B0}" srcId="{C726B85E-5CAB-4113-8F0E-ED96C4B55A31}" destId="{1149F054-4D47-45C6-BA33-DDF893E83FBA}" srcOrd="1" destOrd="0" parTransId="{5118823A-0ABA-412D-8DBF-6CD53A85F7E6}" sibTransId="{C43D2A74-A770-43C5-B709-CC5F83D1CE4E}"/>
    <dgm:cxn modelId="{6EF65790-A5E1-486E-94B7-BEE2C1901FE3}" type="presOf" srcId="{1149F054-4D47-45C6-BA33-DDF893E83FBA}" destId="{EC3AA08C-3F33-42BF-9C83-51E0DDB807BD}" srcOrd="0" destOrd="0" presId="urn:microsoft.com/office/officeart/2005/8/layout/arrow2"/>
    <dgm:cxn modelId="{9136CDAB-2186-4844-80E1-944D1FB929BC}" type="presOf" srcId="{C62965DB-B8B0-42F5-97B6-A1706F20D280}" destId="{14BDD347-0279-4755-AF93-19E66B65DE23}" srcOrd="0" destOrd="0" presId="urn:microsoft.com/office/officeart/2005/8/layout/arrow2"/>
    <dgm:cxn modelId="{9303C8C0-05B5-4F48-9720-28A8F0F241D4}" srcId="{C726B85E-5CAB-4113-8F0E-ED96C4B55A31}" destId="{4D0F27C7-3BC5-406B-9F48-DF9CEB453628}" srcOrd="3" destOrd="0" parTransId="{5FDB2FBD-B114-45BF-9CE7-2A7E0A5B03AB}" sibTransId="{0A6389FF-9EF4-4CFC-908C-5CADCDC5FAEB}"/>
    <dgm:cxn modelId="{7CB7DCE3-17D6-401D-84FD-59EC0A51E57F}" type="presOf" srcId="{4D0F27C7-3BC5-406B-9F48-DF9CEB453628}" destId="{C71DDEFA-046D-4A28-B792-A21F755DDD07}" srcOrd="0" destOrd="0" presId="urn:microsoft.com/office/officeart/2005/8/layout/arrow2"/>
    <dgm:cxn modelId="{690915E5-744F-4A41-9172-247FFDEAD87A}" srcId="{C726B85E-5CAB-4113-8F0E-ED96C4B55A31}" destId="{C62965DB-B8B0-42F5-97B6-A1706F20D280}" srcOrd="2" destOrd="0" parTransId="{6EECE749-79C6-4918-8EF6-A3FCF549A09E}" sibTransId="{A66ED470-FF73-4E24-AF4C-907AB1333DEF}"/>
    <dgm:cxn modelId="{DEFFA4F0-8B26-418C-AD10-7FDFFC80C8F4}" type="presParOf" srcId="{89DE655E-AE55-4151-BB73-5FA9D73E193B}" destId="{8FF5D5F8-944A-493F-AA38-EC3561A23C9D}" srcOrd="0" destOrd="0" presId="urn:microsoft.com/office/officeart/2005/8/layout/arrow2"/>
    <dgm:cxn modelId="{0EE78D9C-83E9-4F6C-86A4-8DC1D08077BE}" type="presParOf" srcId="{89DE655E-AE55-4151-BB73-5FA9D73E193B}" destId="{E02B8528-37F5-4777-A004-5F1307AEBECD}" srcOrd="1" destOrd="0" presId="urn:microsoft.com/office/officeart/2005/8/layout/arrow2"/>
    <dgm:cxn modelId="{707950CD-BDD3-4B20-A784-ACD2CFD8143E}" type="presParOf" srcId="{E02B8528-37F5-4777-A004-5F1307AEBECD}" destId="{CCBB3A7A-24F8-453D-8865-A6DDB8E83879}" srcOrd="0" destOrd="0" presId="urn:microsoft.com/office/officeart/2005/8/layout/arrow2"/>
    <dgm:cxn modelId="{5BDB9BD6-4C36-49FE-9163-8B74DA46D277}" type="presParOf" srcId="{E02B8528-37F5-4777-A004-5F1307AEBECD}" destId="{6DCDE9D3-6969-4716-AD87-6828D519FADA}" srcOrd="1" destOrd="0" presId="urn:microsoft.com/office/officeart/2005/8/layout/arrow2"/>
    <dgm:cxn modelId="{07D4728F-8312-416C-AD3D-35B1BC6BF9B2}" type="presParOf" srcId="{E02B8528-37F5-4777-A004-5F1307AEBECD}" destId="{721414C7-B868-4CCB-ABC1-ACE6C2A44F0D}" srcOrd="2" destOrd="0" presId="urn:microsoft.com/office/officeart/2005/8/layout/arrow2"/>
    <dgm:cxn modelId="{13494DC7-FD36-42F4-9458-3CDA029C3081}" type="presParOf" srcId="{E02B8528-37F5-4777-A004-5F1307AEBECD}" destId="{EC3AA08C-3F33-42BF-9C83-51E0DDB807BD}" srcOrd="3" destOrd="0" presId="urn:microsoft.com/office/officeart/2005/8/layout/arrow2"/>
    <dgm:cxn modelId="{E11059D4-D3ED-470C-969A-B4AD5BBE7313}" type="presParOf" srcId="{E02B8528-37F5-4777-A004-5F1307AEBECD}" destId="{859EA600-7371-417E-8BDC-67F08F6E3552}" srcOrd="4" destOrd="0" presId="urn:microsoft.com/office/officeart/2005/8/layout/arrow2"/>
    <dgm:cxn modelId="{D9DD8D0F-3A11-4B5B-BBDA-C527E839FC7E}" type="presParOf" srcId="{E02B8528-37F5-4777-A004-5F1307AEBECD}" destId="{14BDD347-0279-4755-AF93-19E66B65DE23}" srcOrd="5" destOrd="0" presId="urn:microsoft.com/office/officeart/2005/8/layout/arrow2"/>
    <dgm:cxn modelId="{3AF261FC-20DF-4D2B-81FC-DCC535F9E921}" type="presParOf" srcId="{E02B8528-37F5-4777-A004-5F1307AEBECD}" destId="{C345F829-02EB-4D85-9F92-15B7092B2333}" srcOrd="6" destOrd="0" presId="urn:microsoft.com/office/officeart/2005/8/layout/arrow2"/>
    <dgm:cxn modelId="{57484476-239A-4C86-AB07-BBE351F4945B}" type="presParOf" srcId="{E02B8528-37F5-4777-A004-5F1307AEBECD}" destId="{C71DDEFA-046D-4A28-B792-A21F755DDD07}" srcOrd="7" destOrd="0" presId="urn:microsoft.com/office/officeart/2005/8/layout/arrow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BE7614F4-CD85-4C38-B4C2-1CD6913155F8}" type="doc">
      <dgm:prSet loTypeId="urn:microsoft.com/office/officeart/2005/8/layout/process1" loCatId="process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es-CL"/>
        </a:p>
      </dgm:t>
    </dgm:pt>
    <dgm:pt modelId="{9ECF76EB-ABC9-4AE0-A2FE-9761225C49CA}">
      <dgm:prSet/>
      <dgm:spPr/>
      <dgm:t>
        <a:bodyPr/>
        <a:lstStyle/>
        <a:p>
          <a:r>
            <a:rPr lang="es-ES" dirty="0"/>
            <a:t>Diagnosticar</a:t>
          </a:r>
          <a:endParaRPr lang="es-CL" dirty="0"/>
        </a:p>
      </dgm:t>
    </dgm:pt>
    <dgm:pt modelId="{DCCB59B3-6FAA-4667-8295-5D9E31D2A006}" type="parTrans" cxnId="{E10E20DA-9B25-4131-8781-9752FE7EA883}">
      <dgm:prSet/>
      <dgm:spPr/>
      <dgm:t>
        <a:bodyPr/>
        <a:lstStyle/>
        <a:p>
          <a:endParaRPr lang="es-CL"/>
        </a:p>
      </dgm:t>
    </dgm:pt>
    <dgm:pt modelId="{E603ACA9-12FA-4239-9233-58218EB09C30}" type="sibTrans" cxnId="{E10E20DA-9B25-4131-8781-9752FE7EA883}">
      <dgm:prSet/>
      <dgm:spPr/>
      <dgm:t>
        <a:bodyPr/>
        <a:lstStyle/>
        <a:p>
          <a:endParaRPr lang="es-CL"/>
        </a:p>
      </dgm:t>
    </dgm:pt>
    <dgm:pt modelId="{1E3A3D5A-02CE-4925-939B-EE152DB5C6F0}">
      <dgm:prSet/>
      <dgm:spPr/>
      <dgm:t>
        <a:bodyPr/>
        <a:lstStyle/>
        <a:p>
          <a:r>
            <a:rPr lang="es-ES"/>
            <a:t>Pilotear</a:t>
          </a:r>
          <a:endParaRPr lang="es-CL"/>
        </a:p>
      </dgm:t>
    </dgm:pt>
    <dgm:pt modelId="{32270974-5117-4949-AB82-3902DCD78E7C}" type="parTrans" cxnId="{7620415E-5B40-4622-A986-842449760E95}">
      <dgm:prSet/>
      <dgm:spPr/>
      <dgm:t>
        <a:bodyPr/>
        <a:lstStyle/>
        <a:p>
          <a:endParaRPr lang="es-CL"/>
        </a:p>
      </dgm:t>
    </dgm:pt>
    <dgm:pt modelId="{E0DD5331-36E3-4821-BF65-469C0482C70E}" type="sibTrans" cxnId="{7620415E-5B40-4622-A986-842449760E95}">
      <dgm:prSet/>
      <dgm:spPr/>
      <dgm:t>
        <a:bodyPr/>
        <a:lstStyle/>
        <a:p>
          <a:endParaRPr lang="es-CL"/>
        </a:p>
      </dgm:t>
    </dgm:pt>
    <dgm:pt modelId="{BC2A95FB-19B7-4433-AE44-0E945A1B4948}">
      <dgm:prSet/>
      <dgm:spPr/>
      <dgm:t>
        <a:bodyPr/>
        <a:lstStyle/>
        <a:p>
          <a:r>
            <a:rPr lang="es-ES"/>
            <a:t>Evaluar</a:t>
          </a:r>
          <a:endParaRPr lang="es-CL"/>
        </a:p>
      </dgm:t>
    </dgm:pt>
    <dgm:pt modelId="{AA1E1764-0D7D-4058-AD28-D6C06FCDCF8B}" type="parTrans" cxnId="{7EC77C03-6159-48ED-8B21-E6A9B140D7D7}">
      <dgm:prSet/>
      <dgm:spPr/>
      <dgm:t>
        <a:bodyPr/>
        <a:lstStyle/>
        <a:p>
          <a:endParaRPr lang="es-CL"/>
        </a:p>
      </dgm:t>
    </dgm:pt>
    <dgm:pt modelId="{519FE07E-AFDB-473C-A171-5D7B424BE0C1}" type="sibTrans" cxnId="{7EC77C03-6159-48ED-8B21-E6A9B140D7D7}">
      <dgm:prSet/>
      <dgm:spPr/>
      <dgm:t>
        <a:bodyPr/>
        <a:lstStyle/>
        <a:p>
          <a:endParaRPr lang="es-CL"/>
        </a:p>
      </dgm:t>
    </dgm:pt>
    <dgm:pt modelId="{B6219F01-644E-44F8-B927-390E9D5135A2}">
      <dgm:prSet/>
      <dgm:spPr/>
      <dgm:t>
        <a:bodyPr/>
        <a:lstStyle/>
        <a:p>
          <a:r>
            <a:rPr lang="es-ES" dirty="0"/>
            <a:t>Escalar</a:t>
          </a:r>
          <a:endParaRPr lang="es-CL" dirty="0"/>
        </a:p>
      </dgm:t>
    </dgm:pt>
    <dgm:pt modelId="{D31DC6B6-7930-4602-A86C-E72069350073}" type="parTrans" cxnId="{5AE1E0D2-6E45-4DD7-ACB9-009420EE1E6B}">
      <dgm:prSet/>
      <dgm:spPr/>
      <dgm:t>
        <a:bodyPr/>
        <a:lstStyle/>
        <a:p>
          <a:endParaRPr lang="es-CL"/>
        </a:p>
      </dgm:t>
    </dgm:pt>
    <dgm:pt modelId="{76EAAF46-F17F-4038-A941-C453F36D6CA4}" type="sibTrans" cxnId="{5AE1E0D2-6E45-4DD7-ACB9-009420EE1E6B}">
      <dgm:prSet/>
      <dgm:spPr/>
      <dgm:t>
        <a:bodyPr/>
        <a:lstStyle/>
        <a:p>
          <a:endParaRPr lang="es-CL"/>
        </a:p>
      </dgm:t>
    </dgm:pt>
    <dgm:pt modelId="{C8424C46-9B61-4DB3-9612-8EC9AE48EC55}">
      <dgm:prSet/>
      <dgm:spPr/>
      <dgm:t>
        <a:bodyPr/>
        <a:lstStyle/>
        <a:p>
          <a:r>
            <a:rPr lang="es-ES" dirty="0"/>
            <a:t>Formación inicial grupo de avanzada</a:t>
          </a:r>
          <a:endParaRPr lang="es-CL" dirty="0"/>
        </a:p>
      </dgm:t>
    </dgm:pt>
    <dgm:pt modelId="{A312F6AA-E3CB-4B59-A493-B2139E699CE6}" type="parTrans" cxnId="{2D62A8BA-0F12-4495-83F5-570D9684DDE7}">
      <dgm:prSet/>
      <dgm:spPr/>
      <dgm:t>
        <a:bodyPr/>
        <a:lstStyle/>
        <a:p>
          <a:endParaRPr lang="es-CL"/>
        </a:p>
      </dgm:t>
    </dgm:pt>
    <dgm:pt modelId="{2D8EBDD9-A641-4882-892C-0AB74A4CD74A}" type="sibTrans" cxnId="{2D62A8BA-0F12-4495-83F5-570D9684DDE7}">
      <dgm:prSet/>
      <dgm:spPr/>
      <dgm:t>
        <a:bodyPr/>
        <a:lstStyle/>
        <a:p>
          <a:endParaRPr lang="es-CL"/>
        </a:p>
      </dgm:t>
    </dgm:pt>
    <dgm:pt modelId="{CC70ABE8-4C47-4CE8-8347-04AF6417E078}" type="pres">
      <dgm:prSet presAssocID="{BE7614F4-CD85-4C38-B4C2-1CD6913155F8}" presName="Name0" presStyleCnt="0">
        <dgm:presLayoutVars>
          <dgm:dir/>
          <dgm:resizeHandles val="exact"/>
        </dgm:presLayoutVars>
      </dgm:prSet>
      <dgm:spPr/>
    </dgm:pt>
    <dgm:pt modelId="{65687123-40E3-44FC-88F0-D4EB5840B3FE}" type="pres">
      <dgm:prSet presAssocID="{9ECF76EB-ABC9-4AE0-A2FE-9761225C49CA}" presName="node" presStyleLbl="node1" presStyleIdx="0" presStyleCnt="5">
        <dgm:presLayoutVars>
          <dgm:bulletEnabled val="1"/>
        </dgm:presLayoutVars>
      </dgm:prSet>
      <dgm:spPr/>
    </dgm:pt>
    <dgm:pt modelId="{BEF3D822-CDBF-4293-91E8-53F564FDF197}" type="pres">
      <dgm:prSet presAssocID="{E603ACA9-12FA-4239-9233-58218EB09C30}" presName="sibTrans" presStyleLbl="sibTrans2D1" presStyleIdx="0" presStyleCnt="4"/>
      <dgm:spPr/>
    </dgm:pt>
    <dgm:pt modelId="{770E8F0A-6D36-4229-B94F-E9F4419A7E37}" type="pres">
      <dgm:prSet presAssocID="{E603ACA9-12FA-4239-9233-58218EB09C30}" presName="connectorText" presStyleLbl="sibTrans2D1" presStyleIdx="0" presStyleCnt="4"/>
      <dgm:spPr/>
    </dgm:pt>
    <dgm:pt modelId="{E80931A8-D6A8-484F-96F3-32A2BA801735}" type="pres">
      <dgm:prSet presAssocID="{C8424C46-9B61-4DB3-9612-8EC9AE48EC55}" presName="node" presStyleLbl="node1" presStyleIdx="1" presStyleCnt="5">
        <dgm:presLayoutVars>
          <dgm:bulletEnabled val="1"/>
        </dgm:presLayoutVars>
      </dgm:prSet>
      <dgm:spPr/>
    </dgm:pt>
    <dgm:pt modelId="{1FE6F870-43CD-409D-82F6-33542DB494F8}" type="pres">
      <dgm:prSet presAssocID="{2D8EBDD9-A641-4882-892C-0AB74A4CD74A}" presName="sibTrans" presStyleLbl="sibTrans2D1" presStyleIdx="1" presStyleCnt="4"/>
      <dgm:spPr/>
    </dgm:pt>
    <dgm:pt modelId="{182E0385-7734-4B77-A2D7-6EFE6C0D1784}" type="pres">
      <dgm:prSet presAssocID="{2D8EBDD9-A641-4882-892C-0AB74A4CD74A}" presName="connectorText" presStyleLbl="sibTrans2D1" presStyleIdx="1" presStyleCnt="4"/>
      <dgm:spPr/>
    </dgm:pt>
    <dgm:pt modelId="{B0A9ED4A-C8FF-455A-A329-6C5A7A4A1D77}" type="pres">
      <dgm:prSet presAssocID="{1E3A3D5A-02CE-4925-939B-EE152DB5C6F0}" presName="node" presStyleLbl="node1" presStyleIdx="2" presStyleCnt="5">
        <dgm:presLayoutVars>
          <dgm:bulletEnabled val="1"/>
        </dgm:presLayoutVars>
      </dgm:prSet>
      <dgm:spPr/>
    </dgm:pt>
    <dgm:pt modelId="{9D7930CA-FFDC-4BD4-B831-C4EB7E264BCA}" type="pres">
      <dgm:prSet presAssocID="{E0DD5331-36E3-4821-BF65-469C0482C70E}" presName="sibTrans" presStyleLbl="sibTrans2D1" presStyleIdx="2" presStyleCnt="4"/>
      <dgm:spPr/>
    </dgm:pt>
    <dgm:pt modelId="{92AA7FB6-CBD0-483E-873B-BB927A97C7E5}" type="pres">
      <dgm:prSet presAssocID="{E0DD5331-36E3-4821-BF65-469C0482C70E}" presName="connectorText" presStyleLbl="sibTrans2D1" presStyleIdx="2" presStyleCnt="4"/>
      <dgm:spPr/>
    </dgm:pt>
    <dgm:pt modelId="{A4CA2FAB-E1FF-4636-A8E5-E1A8D79C7597}" type="pres">
      <dgm:prSet presAssocID="{BC2A95FB-19B7-4433-AE44-0E945A1B4948}" presName="node" presStyleLbl="node1" presStyleIdx="3" presStyleCnt="5">
        <dgm:presLayoutVars>
          <dgm:bulletEnabled val="1"/>
        </dgm:presLayoutVars>
      </dgm:prSet>
      <dgm:spPr/>
    </dgm:pt>
    <dgm:pt modelId="{7B0D988C-C3B7-45D1-84A1-53C95035CD7D}" type="pres">
      <dgm:prSet presAssocID="{519FE07E-AFDB-473C-A171-5D7B424BE0C1}" presName="sibTrans" presStyleLbl="sibTrans2D1" presStyleIdx="3" presStyleCnt="4"/>
      <dgm:spPr/>
    </dgm:pt>
    <dgm:pt modelId="{BB35C232-DDC6-4D4F-A8A2-FA46AD618147}" type="pres">
      <dgm:prSet presAssocID="{519FE07E-AFDB-473C-A171-5D7B424BE0C1}" presName="connectorText" presStyleLbl="sibTrans2D1" presStyleIdx="3" presStyleCnt="4"/>
      <dgm:spPr/>
    </dgm:pt>
    <dgm:pt modelId="{34ACD2C9-307F-46AC-B6AA-9F75089F8B52}" type="pres">
      <dgm:prSet presAssocID="{B6219F01-644E-44F8-B927-390E9D5135A2}" presName="node" presStyleLbl="node1" presStyleIdx="4" presStyleCnt="5">
        <dgm:presLayoutVars>
          <dgm:bulletEnabled val="1"/>
        </dgm:presLayoutVars>
      </dgm:prSet>
      <dgm:spPr/>
    </dgm:pt>
  </dgm:ptLst>
  <dgm:cxnLst>
    <dgm:cxn modelId="{F06BAA01-D891-44EA-9452-478E982294C2}" type="presOf" srcId="{1E3A3D5A-02CE-4925-939B-EE152DB5C6F0}" destId="{B0A9ED4A-C8FF-455A-A329-6C5A7A4A1D77}" srcOrd="0" destOrd="0" presId="urn:microsoft.com/office/officeart/2005/8/layout/process1"/>
    <dgm:cxn modelId="{7EC77C03-6159-48ED-8B21-E6A9B140D7D7}" srcId="{BE7614F4-CD85-4C38-B4C2-1CD6913155F8}" destId="{BC2A95FB-19B7-4433-AE44-0E945A1B4948}" srcOrd="3" destOrd="0" parTransId="{AA1E1764-0D7D-4058-AD28-D6C06FCDCF8B}" sibTransId="{519FE07E-AFDB-473C-A171-5D7B424BE0C1}"/>
    <dgm:cxn modelId="{A97A9410-20A0-4080-B4B1-2BAEB27287A8}" type="presOf" srcId="{519FE07E-AFDB-473C-A171-5D7B424BE0C1}" destId="{7B0D988C-C3B7-45D1-84A1-53C95035CD7D}" srcOrd="0" destOrd="0" presId="urn:microsoft.com/office/officeart/2005/8/layout/process1"/>
    <dgm:cxn modelId="{9995501C-8B4F-4344-9115-C52C5363473B}" type="presOf" srcId="{9ECF76EB-ABC9-4AE0-A2FE-9761225C49CA}" destId="{65687123-40E3-44FC-88F0-D4EB5840B3FE}" srcOrd="0" destOrd="0" presId="urn:microsoft.com/office/officeart/2005/8/layout/process1"/>
    <dgm:cxn modelId="{E4B3F31C-042C-4729-961B-7562416FF384}" type="presOf" srcId="{E603ACA9-12FA-4239-9233-58218EB09C30}" destId="{BEF3D822-CDBF-4293-91E8-53F564FDF197}" srcOrd="0" destOrd="0" presId="urn:microsoft.com/office/officeart/2005/8/layout/process1"/>
    <dgm:cxn modelId="{38EC855B-2D39-42F8-9488-57AA542A3530}" type="presOf" srcId="{E603ACA9-12FA-4239-9233-58218EB09C30}" destId="{770E8F0A-6D36-4229-B94F-E9F4419A7E37}" srcOrd="1" destOrd="0" presId="urn:microsoft.com/office/officeart/2005/8/layout/process1"/>
    <dgm:cxn modelId="{7620415E-5B40-4622-A986-842449760E95}" srcId="{BE7614F4-CD85-4C38-B4C2-1CD6913155F8}" destId="{1E3A3D5A-02CE-4925-939B-EE152DB5C6F0}" srcOrd="2" destOrd="0" parTransId="{32270974-5117-4949-AB82-3902DCD78E7C}" sibTransId="{E0DD5331-36E3-4821-BF65-469C0482C70E}"/>
    <dgm:cxn modelId="{E3D62D45-47F4-4715-BF47-FBF98E781C15}" type="presOf" srcId="{E0DD5331-36E3-4821-BF65-469C0482C70E}" destId="{92AA7FB6-CBD0-483E-873B-BB927A97C7E5}" srcOrd="1" destOrd="0" presId="urn:microsoft.com/office/officeart/2005/8/layout/process1"/>
    <dgm:cxn modelId="{3AC74847-5C12-4A0A-9556-4D12700B1855}" type="presOf" srcId="{BE7614F4-CD85-4C38-B4C2-1CD6913155F8}" destId="{CC70ABE8-4C47-4CE8-8347-04AF6417E078}" srcOrd="0" destOrd="0" presId="urn:microsoft.com/office/officeart/2005/8/layout/process1"/>
    <dgm:cxn modelId="{B384CB6E-B402-45FC-A6FB-7133BA244319}" type="presOf" srcId="{B6219F01-644E-44F8-B927-390E9D5135A2}" destId="{34ACD2C9-307F-46AC-B6AA-9F75089F8B52}" srcOrd="0" destOrd="0" presId="urn:microsoft.com/office/officeart/2005/8/layout/process1"/>
    <dgm:cxn modelId="{3C3A2F5A-0402-4B4B-88BA-16F84E6922B1}" type="presOf" srcId="{C8424C46-9B61-4DB3-9612-8EC9AE48EC55}" destId="{E80931A8-D6A8-484F-96F3-32A2BA801735}" srcOrd="0" destOrd="0" presId="urn:microsoft.com/office/officeart/2005/8/layout/process1"/>
    <dgm:cxn modelId="{D7D86681-1400-457E-9186-42B73078F3C1}" type="presOf" srcId="{519FE07E-AFDB-473C-A171-5D7B424BE0C1}" destId="{BB35C232-DDC6-4D4F-A8A2-FA46AD618147}" srcOrd="1" destOrd="0" presId="urn:microsoft.com/office/officeart/2005/8/layout/process1"/>
    <dgm:cxn modelId="{C35ADE83-451B-4320-B6B3-7591F4517BA7}" type="presOf" srcId="{BC2A95FB-19B7-4433-AE44-0E945A1B4948}" destId="{A4CA2FAB-E1FF-4636-A8E5-E1A8D79C7597}" srcOrd="0" destOrd="0" presId="urn:microsoft.com/office/officeart/2005/8/layout/process1"/>
    <dgm:cxn modelId="{2D62A8BA-0F12-4495-83F5-570D9684DDE7}" srcId="{BE7614F4-CD85-4C38-B4C2-1CD6913155F8}" destId="{C8424C46-9B61-4DB3-9612-8EC9AE48EC55}" srcOrd="1" destOrd="0" parTransId="{A312F6AA-E3CB-4B59-A493-B2139E699CE6}" sibTransId="{2D8EBDD9-A641-4882-892C-0AB74A4CD74A}"/>
    <dgm:cxn modelId="{AF3965BD-A407-4D4E-8D78-6AC66071C256}" type="presOf" srcId="{E0DD5331-36E3-4821-BF65-469C0482C70E}" destId="{9D7930CA-FFDC-4BD4-B831-C4EB7E264BCA}" srcOrd="0" destOrd="0" presId="urn:microsoft.com/office/officeart/2005/8/layout/process1"/>
    <dgm:cxn modelId="{31B0D4CE-61D4-468D-99F9-2E738178E0E3}" type="presOf" srcId="{2D8EBDD9-A641-4882-892C-0AB74A4CD74A}" destId="{1FE6F870-43CD-409D-82F6-33542DB494F8}" srcOrd="0" destOrd="0" presId="urn:microsoft.com/office/officeart/2005/8/layout/process1"/>
    <dgm:cxn modelId="{5AE1E0D2-6E45-4DD7-ACB9-009420EE1E6B}" srcId="{BE7614F4-CD85-4C38-B4C2-1CD6913155F8}" destId="{B6219F01-644E-44F8-B927-390E9D5135A2}" srcOrd="4" destOrd="0" parTransId="{D31DC6B6-7930-4602-A86C-E72069350073}" sibTransId="{76EAAF46-F17F-4038-A941-C453F36D6CA4}"/>
    <dgm:cxn modelId="{E10E20DA-9B25-4131-8781-9752FE7EA883}" srcId="{BE7614F4-CD85-4C38-B4C2-1CD6913155F8}" destId="{9ECF76EB-ABC9-4AE0-A2FE-9761225C49CA}" srcOrd="0" destOrd="0" parTransId="{DCCB59B3-6FAA-4667-8295-5D9E31D2A006}" sibTransId="{E603ACA9-12FA-4239-9233-58218EB09C30}"/>
    <dgm:cxn modelId="{E1803CFC-313A-4613-8A9E-1AD14331F86F}" type="presOf" srcId="{2D8EBDD9-A641-4882-892C-0AB74A4CD74A}" destId="{182E0385-7734-4B77-A2D7-6EFE6C0D1784}" srcOrd="1" destOrd="0" presId="urn:microsoft.com/office/officeart/2005/8/layout/process1"/>
    <dgm:cxn modelId="{FAEA6A6C-4862-4854-8B98-F2F38241C026}" type="presParOf" srcId="{CC70ABE8-4C47-4CE8-8347-04AF6417E078}" destId="{65687123-40E3-44FC-88F0-D4EB5840B3FE}" srcOrd="0" destOrd="0" presId="urn:microsoft.com/office/officeart/2005/8/layout/process1"/>
    <dgm:cxn modelId="{CB0BEA6C-FF59-479E-AB93-CC94B3771447}" type="presParOf" srcId="{CC70ABE8-4C47-4CE8-8347-04AF6417E078}" destId="{BEF3D822-CDBF-4293-91E8-53F564FDF197}" srcOrd="1" destOrd="0" presId="urn:microsoft.com/office/officeart/2005/8/layout/process1"/>
    <dgm:cxn modelId="{D3C4723F-067B-42CF-8BB6-379612D2ED16}" type="presParOf" srcId="{BEF3D822-CDBF-4293-91E8-53F564FDF197}" destId="{770E8F0A-6D36-4229-B94F-E9F4419A7E37}" srcOrd="0" destOrd="0" presId="urn:microsoft.com/office/officeart/2005/8/layout/process1"/>
    <dgm:cxn modelId="{1DFE3C92-3C85-40EF-B04C-492B3A125EB1}" type="presParOf" srcId="{CC70ABE8-4C47-4CE8-8347-04AF6417E078}" destId="{E80931A8-D6A8-484F-96F3-32A2BA801735}" srcOrd="2" destOrd="0" presId="urn:microsoft.com/office/officeart/2005/8/layout/process1"/>
    <dgm:cxn modelId="{85E3897B-1600-412A-8795-9DC626F6748D}" type="presParOf" srcId="{CC70ABE8-4C47-4CE8-8347-04AF6417E078}" destId="{1FE6F870-43CD-409D-82F6-33542DB494F8}" srcOrd="3" destOrd="0" presId="urn:microsoft.com/office/officeart/2005/8/layout/process1"/>
    <dgm:cxn modelId="{A4076E85-85D9-4851-BF74-2A0C928F28D6}" type="presParOf" srcId="{1FE6F870-43CD-409D-82F6-33542DB494F8}" destId="{182E0385-7734-4B77-A2D7-6EFE6C0D1784}" srcOrd="0" destOrd="0" presId="urn:microsoft.com/office/officeart/2005/8/layout/process1"/>
    <dgm:cxn modelId="{84AC76FB-0D1F-4A23-9E47-42A1ABF409E6}" type="presParOf" srcId="{CC70ABE8-4C47-4CE8-8347-04AF6417E078}" destId="{B0A9ED4A-C8FF-455A-A329-6C5A7A4A1D77}" srcOrd="4" destOrd="0" presId="urn:microsoft.com/office/officeart/2005/8/layout/process1"/>
    <dgm:cxn modelId="{E78B17DD-486E-4F9D-885D-13E296F5BEC3}" type="presParOf" srcId="{CC70ABE8-4C47-4CE8-8347-04AF6417E078}" destId="{9D7930CA-FFDC-4BD4-B831-C4EB7E264BCA}" srcOrd="5" destOrd="0" presId="urn:microsoft.com/office/officeart/2005/8/layout/process1"/>
    <dgm:cxn modelId="{5D7DB0DD-082C-4761-BA17-606D3FA8C9BF}" type="presParOf" srcId="{9D7930CA-FFDC-4BD4-B831-C4EB7E264BCA}" destId="{92AA7FB6-CBD0-483E-873B-BB927A97C7E5}" srcOrd="0" destOrd="0" presId="urn:microsoft.com/office/officeart/2005/8/layout/process1"/>
    <dgm:cxn modelId="{273F0AB1-5A7F-44FE-AB85-2AE8FCFFDD4B}" type="presParOf" srcId="{CC70ABE8-4C47-4CE8-8347-04AF6417E078}" destId="{A4CA2FAB-E1FF-4636-A8E5-E1A8D79C7597}" srcOrd="6" destOrd="0" presId="urn:microsoft.com/office/officeart/2005/8/layout/process1"/>
    <dgm:cxn modelId="{48CBE0E6-6A8E-4FDC-8F76-F1A9D54E54DA}" type="presParOf" srcId="{CC70ABE8-4C47-4CE8-8347-04AF6417E078}" destId="{7B0D988C-C3B7-45D1-84A1-53C95035CD7D}" srcOrd="7" destOrd="0" presId="urn:microsoft.com/office/officeart/2005/8/layout/process1"/>
    <dgm:cxn modelId="{981CD831-2B86-43C2-8B9D-BB1C1F1E00CD}" type="presParOf" srcId="{7B0D988C-C3B7-45D1-84A1-53C95035CD7D}" destId="{BB35C232-DDC6-4D4F-A8A2-FA46AD618147}" srcOrd="0" destOrd="0" presId="urn:microsoft.com/office/officeart/2005/8/layout/process1"/>
    <dgm:cxn modelId="{2B16471B-57E8-4DD0-8D05-3DA88860C502}" type="presParOf" srcId="{CC70ABE8-4C47-4CE8-8347-04AF6417E078}" destId="{34ACD2C9-307F-46AC-B6AA-9F75089F8B52}" srcOrd="8" destOrd="0" presId="urn:microsoft.com/office/officeart/2005/8/layout/process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9F3E8533-86C3-4C78-86EB-ECD83E573446}" type="doc">
      <dgm:prSet loTypeId="urn:microsoft.com/office/officeart/2005/8/layout/default" loCatId="list" qsTypeId="urn:microsoft.com/office/officeart/2005/8/quickstyle/simple1" qsCatId="simple" csTypeId="urn:microsoft.com/office/officeart/2005/8/colors/colorful1" csCatId="colorful"/>
      <dgm:spPr/>
      <dgm:t>
        <a:bodyPr/>
        <a:lstStyle/>
        <a:p>
          <a:endParaRPr lang="en-US"/>
        </a:p>
      </dgm:t>
    </dgm:pt>
    <dgm:pt modelId="{A0FBBBF4-1828-47BB-8D0B-526478A618C3}">
      <dgm:prSet/>
      <dgm:spPr/>
      <dgm:t>
        <a:bodyPr/>
        <a:lstStyle/>
        <a:p>
          <a:r>
            <a:rPr lang="es-ES"/>
            <a:t>Qué hace </a:t>
          </a:r>
          <a:endParaRPr lang="en-US"/>
        </a:p>
      </dgm:t>
    </dgm:pt>
    <dgm:pt modelId="{0C5DBE78-447F-4999-9C65-8C6F2F01AA2B}" type="parTrans" cxnId="{A27A189C-0693-4365-AB70-F59A4EABE16A}">
      <dgm:prSet/>
      <dgm:spPr/>
      <dgm:t>
        <a:bodyPr/>
        <a:lstStyle/>
        <a:p>
          <a:endParaRPr lang="en-US"/>
        </a:p>
      </dgm:t>
    </dgm:pt>
    <dgm:pt modelId="{D71E29BB-9F28-49E1-813E-356FC695CDC3}" type="sibTrans" cxnId="{A27A189C-0693-4365-AB70-F59A4EABE16A}">
      <dgm:prSet/>
      <dgm:spPr/>
      <dgm:t>
        <a:bodyPr/>
        <a:lstStyle/>
        <a:p>
          <a:endParaRPr lang="en-US"/>
        </a:p>
      </dgm:t>
    </dgm:pt>
    <dgm:pt modelId="{86C05833-ABCE-424A-A704-9F204D7F502D}">
      <dgm:prSet/>
      <dgm:spPr/>
      <dgm:t>
        <a:bodyPr/>
        <a:lstStyle/>
        <a:p>
          <a:r>
            <a:rPr lang="es-ES"/>
            <a:t>Para qué sirve</a:t>
          </a:r>
          <a:endParaRPr lang="en-US"/>
        </a:p>
      </dgm:t>
    </dgm:pt>
    <dgm:pt modelId="{19318487-07B1-4C7E-8CE9-715F22F26B3D}" type="parTrans" cxnId="{E5C1BA91-EDBA-4C0C-8B36-738FBABE1C51}">
      <dgm:prSet/>
      <dgm:spPr/>
      <dgm:t>
        <a:bodyPr/>
        <a:lstStyle/>
        <a:p>
          <a:endParaRPr lang="en-US"/>
        </a:p>
      </dgm:t>
    </dgm:pt>
    <dgm:pt modelId="{264A868A-D461-4E7F-858A-394F9A3FC2B6}" type="sibTrans" cxnId="{E5C1BA91-EDBA-4C0C-8B36-738FBABE1C51}">
      <dgm:prSet/>
      <dgm:spPr/>
      <dgm:t>
        <a:bodyPr/>
        <a:lstStyle/>
        <a:p>
          <a:endParaRPr lang="en-US"/>
        </a:p>
      </dgm:t>
    </dgm:pt>
    <dgm:pt modelId="{1EAB65B9-AA3C-41D3-BD94-E9D5E24965EE}">
      <dgm:prSet/>
      <dgm:spPr/>
      <dgm:t>
        <a:bodyPr/>
        <a:lstStyle/>
        <a:p>
          <a:r>
            <a:rPr lang="es-ES"/>
            <a:t>Características</a:t>
          </a:r>
          <a:endParaRPr lang="en-US"/>
        </a:p>
      </dgm:t>
    </dgm:pt>
    <dgm:pt modelId="{A4778381-8794-4F0A-B6C6-8EB7FB7E42E0}" type="parTrans" cxnId="{F0770231-5823-472C-A527-0D72D9B5F584}">
      <dgm:prSet/>
      <dgm:spPr/>
      <dgm:t>
        <a:bodyPr/>
        <a:lstStyle/>
        <a:p>
          <a:endParaRPr lang="en-US"/>
        </a:p>
      </dgm:t>
    </dgm:pt>
    <dgm:pt modelId="{E43EA525-3EDF-42D1-9B3A-902BA32E64EC}" type="sibTrans" cxnId="{F0770231-5823-472C-A527-0D72D9B5F584}">
      <dgm:prSet/>
      <dgm:spPr/>
      <dgm:t>
        <a:bodyPr/>
        <a:lstStyle/>
        <a:p>
          <a:endParaRPr lang="en-US"/>
        </a:p>
      </dgm:t>
    </dgm:pt>
    <dgm:pt modelId="{6DEF1BCA-E14E-4CD1-99CA-BF2E4A8D8F12}">
      <dgm:prSet/>
      <dgm:spPr/>
      <dgm:t>
        <a:bodyPr/>
        <a:lstStyle/>
        <a:p>
          <a:r>
            <a:rPr lang="es-ES"/>
            <a:t>Qué hace bien</a:t>
          </a:r>
          <a:endParaRPr lang="en-US"/>
        </a:p>
      </dgm:t>
    </dgm:pt>
    <dgm:pt modelId="{6F8474F1-623F-4E0F-B032-CBC71E73F2D0}" type="parTrans" cxnId="{7E63F09C-8B5C-4844-A42E-F54B4AFB9B46}">
      <dgm:prSet/>
      <dgm:spPr/>
      <dgm:t>
        <a:bodyPr/>
        <a:lstStyle/>
        <a:p>
          <a:endParaRPr lang="en-US"/>
        </a:p>
      </dgm:t>
    </dgm:pt>
    <dgm:pt modelId="{E58D2120-624E-498E-81CC-8CA3DE4113EC}" type="sibTrans" cxnId="{7E63F09C-8B5C-4844-A42E-F54B4AFB9B46}">
      <dgm:prSet/>
      <dgm:spPr/>
      <dgm:t>
        <a:bodyPr/>
        <a:lstStyle/>
        <a:p>
          <a:endParaRPr lang="en-US"/>
        </a:p>
      </dgm:t>
    </dgm:pt>
    <dgm:pt modelId="{B9699255-6E87-4C76-AEF7-E55E901CC3CF}">
      <dgm:prSet/>
      <dgm:spPr/>
      <dgm:t>
        <a:bodyPr/>
        <a:lstStyle/>
        <a:p>
          <a:r>
            <a:rPr lang="es-ES"/>
            <a:t>Qué hace mal</a:t>
          </a:r>
          <a:endParaRPr lang="en-US"/>
        </a:p>
      </dgm:t>
    </dgm:pt>
    <dgm:pt modelId="{239E9F9C-29E3-4EF9-932F-6CE5E6E37EC2}" type="parTrans" cxnId="{B0DF1DE1-7F79-4C01-90E0-3BB3AE4E2B75}">
      <dgm:prSet/>
      <dgm:spPr/>
      <dgm:t>
        <a:bodyPr/>
        <a:lstStyle/>
        <a:p>
          <a:endParaRPr lang="en-US"/>
        </a:p>
      </dgm:t>
    </dgm:pt>
    <dgm:pt modelId="{045F673A-0858-4D2E-BA26-A6A8D5B1F077}" type="sibTrans" cxnId="{B0DF1DE1-7F79-4C01-90E0-3BB3AE4E2B75}">
      <dgm:prSet/>
      <dgm:spPr/>
      <dgm:t>
        <a:bodyPr/>
        <a:lstStyle/>
        <a:p>
          <a:endParaRPr lang="en-US"/>
        </a:p>
      </dgm:t>
    </dgm:pt>
    <dgm:pt modelId="{235A254E-2183-472E-AF3D-31FBA59DAEC5}">
      <dgm:prSet/>
      <dgm:spPr/>
      <dgm:t>
        <a:bodyPr/>
        <a:lstStyle/>
        <a:p>
          <a:r>
            <a:rPr lang="es-ES"/>
            <a:t>Flexibilidad</a:t>
          </a:r>
          <a:endParaRPr lang="en-US"/>
        </a:p>
      </dgm:t>
    </dgm:pt>
    <dgm:pt modelId="{6D1DDD7C-D830-4B28-98CF-4FA7883AD9B0}" type="parTrans" cxnId="{F30358C6-4870-49B7-8728-2FF28A70D40E}">
      <dgm:prSet/>
      <dgm:spPr/>
      <dgm:t>
        <a:bodyPr/>
        <a:lstStyle/>
        <a:p>
          <a:endParaRPr lang="en-US"/>
        </a:p>
      </dgm:t>
    </dgm:pt>
    <dgm:pt modelId="{950DFDB9-5092-4AA1-AE54-C10BFD19C7E0}" type="sibTrans" cxnId="{F30358C6-4870-49B7-8728-2FF28A70D40E}">
      <dgm:prSet/>
      <dgm:spPr/>
      <dgm:t>
        <a:bodyPr/>
        <a:lstStyle/>
        <a:p>
          <a:endParaRPr lang="en-US"/>
        </a:p>
      </dgm:t>
    </dgm:pt>
    <dgm:pt modelId="{275293F4-2B60-458A-B8B6-2C8A535EC9E5}">
      <dgm:prSet/>
      <dgm:spPr/>
      <dgm:t>
        <a:bodyPr/>
        <a:lstStyle/>
        <a:p>
          <a:r>
            <a:rPr lang="es-ES"/>
            <a:t>Riegos </a:t>
          </a:r>
          <a:endParaRPr lang="en-US"/>
        </a:p>
      </dgm:t>
    </dgm:pt>
    <dgm:pt modelId="{E9D93538-6AEC-4F38-96AC-BDA7AC7EA633}" type="parTrans" cxnId="{D95DB5EA-20BF-4E87-9885-FC281708F7FD}">
      <dgm:prSet/>
      <dgm:spPr/>
      <dgm:t>
        <a:bodyPr/>
        <a:lstStyle/>
        <a:p>
          <a:endParaRPr lang="en-US"/>
        </a:p>
      </dgm:t>
    </dgm:pt>
    <dgm:pt modelId="{F3A70ECA-A950-4DE7-9242-6E4104E54477}" type="sibTrans" cxnId="{D95DB5EA-20BF-4E87-9885-FC281708F7FD}">
      <dgm:prSet/>
      <dgm:spPr/>
      <dgm:t>
        <a:bodyPr/>
        <a:lstStyle/>
        <a:p>
          <a:endParaRPr lang="en-US"/>
        </a:p>
      </dgm:t>
    </dgm:pt>
    <dgm:pt modelId="{2B899077-638F-41FD-82DD-D2C7947B74A4}" type="pres">
      <dgm:prSet presAssocID="{9F3E8533-86C3-4C78-86EB-ECD83E573446}" presName="diagram" presStyleCnt="0">
        <dgm:presLayoutVars>
          <dgm:dir/>
          <dgm:resizeHandles val="exact"/>
        </dgm:presLayoutVars>
      </dgm:prSet>
      <dgm:spPr/>
    </dgm:pt>
    <dgm:pt modelId="{20E2C352-8CD7-48A4-827C-7E1F898D6217}" type="pres">
      <dgm:prSet presAssocID="{A0FBBBF4-1828-47BB-8D0B-526478A618C3}" presName="node" presStyleLbl="node1" presStyleIdx="0" presStyleCnt="7">
        <dgm:presLayoutVars>
          <dgm:bulletEnabled val="1"/>
        </dgm:presLayoutVars>
      </dgm:prSet>
      <dgm:spPr/>
    </dgm:pt>
    <dgm:pt modelId="{AEC804A6-63A5-4355-A033-F4476F0BF3D1}" type="pres">
      <dgm:prSet presAssocID="{D71E29BB-9F28-49E1-813E-356FC695CDC3}" presName="sibTrans" presStyleCnt="0"/>
      <dgm:spPr/>
    </dgm:pt>
    <dgm:pt modelId="{03758534-BB4A-45C5-A655-3BE9D51BAC0D}" type="pres">
      <dgm:prSet presAssocID="{86C05833-ABCE-424A-A704-9F204D7F502D}" presName="node" presStyleLbl="node1" presStyleIdx="1" presStyleCnt="7">
        <dgm:presLayoutVars>
          <dgm:bulletEnabled val="1"/>
        </dgm:presLayoutVars>
      </dgm:prSet>
      <dgm:spPr/>
    </dgm:pt>
    <dgm:pt modelId="{D192145B-DD64-4BBC-8121-B0A35BD29251}" type="pres">
      <dgm:prSet presAssocID="{264A868A-D461-4E7F-858A-394F9A3FC2B6}" presName="sibTrans" presStyleCnt="0"/>
      <dgm:spPr/>
    </dgm:pt>
    <dgm:pt modelId="{09BCD983-5F8E-44C5-959D-F0439F35D744}" type="pres">
      <dgm:prSet presAssocID="{1EAB65B9-AA3C-41D3-BD94-E9D5E24965EE}" presName="node" presStyleLbl="node1" presStyleIdx="2" presStyleCnt="7">
        <dgm:presLayoutVars>
          <dgm:bulletEnabled val="1"/>
        </dgm:presLayoutVars>
      </dgm:prSet>
      <dgm:spPr/>
    </dgm:pt>
    <dgm:pt modelId="{184B779D-E0E0-4DF2-BBA4-E2ED36B520CA}" type="pres">
      <dgm:prSet presAssocID="{E43EA525-3EDF-42D1-9B3A-902BA32E64EC}" presName="sibTrans" presStyleCnt="0"/>
      <dgm:spPr/>
    </dgm:pt>
    <dgm:pt modelId="{5BD13F7A-512E-40F0-BD54-B050B3A9B51E}" type="pres">
      <dgm:prSet presAssocID="{6DEF1BCA-E14E-4CD1-99CA-BF2E4A8D8F12}" presName="node" presStyleLbl="node1" presStyleIdx="3" presStyleCnt="7">
        <dgm:presLayoutVars>
          <dgm:bulletEnabled val="1"/>
        </dgm:presLayoutVars>
      </dgm:prSet>
      <dgm:spPr/>
    </dgm:pt>
    <dgm:pt modelId="{618AEED0-6DC9-48CE-9888-307BA501D2BE}" type="pres">
      <dgm:prSet presAssocID="{E58D2120-624E-498E-81CC-8CA3DE4113EC}" presName="sibTrans" presStyleCnt="0"/>
      <dgm:spPr/>
    </dgm:pt>
    <dgm:pt modelId="{80A1C34D-57E7-45EE-9D2E-508B2E2A73D9}" type="pres">
      <dgm:prSet presAssocID="{B9699255-6E87-4C76-AEF7-E55E901CC3CF}" presName="node" presStyleLbl="node1" presStyleIdx="4" presStyleCnt="7">
        <dgm:presLayoutVars>
          <dgm:bulletEnabled val="1"/>
        </dgm:presLayoutVars>
      </dgm:prSet>
      <dgm:spPr/>
    </dgm:pt>
    <dgm:pt modelId="{4B203089-6F3C-41FC-BD7C-8963ED091482}" type="pres">
      <dgm:prSet presAssocID="{045F673A-0858-4D2E-BA26-A6A8D5B1F077}" presName="sibTrans" presStyleCnt="0"/>
      <dgm:spPr/>
    </dgm:pt>
    <dgm:pt modelId="{0534A523-CC67-4EA7-8350-639D6F9761AE}" type="pres">
      <dgm:prSet presAssocID="{235A254E-2183-472E-AF3D-31FBA59DAEC5}" presName="node" presStyleLbl="node1" presStyleIdx="5" presStyleCnt="7">
        <dgm:presLayoutVars>
          <dgm:bulletEnabled val="1"/>
        </dgm:presLayoutVars>
      </dgm:prSet>
      <dgm:spPr/>
    </dgm:pt>
    <dgm:pt modelId="{A4DDEF99-2F28-44DF-994A-E2C757B5CFAF}" type="pres">
      <dgm:prSet presAssocID="{950DFDB9-5092-4AA1-AE54-C10BFD19C7E0}" presName="sibTrans" presStyleCnt="0"/>
      <dgm:spPr/>
    </dgm:pt>
    <dgm:pt modelId="{B437ED2A-77EC-455D-9AF6-78328E8A7F31}" type="pres">
      <dgm:prSet presAssocID="{275293F4-2B60-458A-B8B6-2C8A535EC9E5}" presName="node" presStyleLbl="node1" presStyleIdx="6" presStyleCnt="7">
        <dgm:presLayoutVars>
          <dgm:bulletEnabled val="1"/>
        </dgm:presLayoutVars>
      </dgm:prSet>
      <dgm:spPr/>
    </dgm:pt>
  </dgm:ptLst>
  <dgm:cxnLst>
    <dgm:cxn modelId="{F0770231-5823-472C-A527-0D72D9B5F584}" srcId="{9F3E8533-86C3-4C78-86EB-ECD83E573446}" destId="{1EAB65B9-AA3C-41D3-BD94-E9D5E24965EE}" srcOrd="2" destOrd="0" parTransId="{A4778381-8794-4F0A-B6C6-8EB7FB7E42E0}" sibTransId="{E43EA525-3EDF-42D1-9B3A-902BA32E64EC}"/>
    <dgm:cxn modelId="{4AD1F55D-CD14-4845-A94A-9E100484DF6B}" type="presOf" srcId="{B9699255-6E87-4C76-AEF7-E55E901CC3CF}" destId="{80A1C34D-57E7-45EE-9D2E-508B2E2A73D9}" srcOrd="0" destOrd="0" presId="urn:microsoft.com/office/officeart/2005/8/layout/default"/>
    <dgm:cxn modelId="{9B389362-A7B2-4C3A-86E9-E834B7B6B526}" type="presOf" srcId="{A0FBBBF4-1828-47BB-8D0B-526478A618C3}" destId="{20E2C352-8CD7-48A4-827C-7E1F898D6217}" srcOrd="0" destOrd="0" presId="urn:microsoft.com/office/officeart/2005/8/layout/default"/>
    <dgm:cxn modelId="{03A57D6A-B06D-44B3-AB55-52239B8288C9}" type="presOf" srcId="{86C05833-ABCE-424A-A704-9F204D7F502D}" destId="{03758534-BB4A-45C5-A655-3BE9D51BAC0D}" srcOrd="0" destOrd="0" presId="urn:microsoft.com/office/officeart/2005/8/layout/default"/>
    <dgm:cxn modelId="{C0FF2973-F6CE-44A8-A822-BDDC276F54D5}" type="presOf" srcId="{1EAB65B9-AA3C-41D3-BD94-E9D5E24965EE}" destId="{09BCD983-5F8E-44C5-959D-F0439F35D744}" srcOrd="0" destOrd="0" presId="urn:microsoft.com/office/officeart/2005/8/layout/default"/>
    <dgm:cxn modelId="{8AF6F178-78DD-4221-8C84-4AF629A1BBE4}" type="presOf" srcId="{275293F4-2B60-458A-B8B6-2C8A535EC9E5}" destId="{B437ED2A-77EC-455D-9AF6-78328E8A7F31}" srcOrd="0" destOrd="0" presId="urn:microsoft.com/office/officeart/2005/8/layout/default"/>
    <dgm:cxn modelId="{E5C1BA91-EDBA-4C0C-8B36-738FBABE1C51}" srcId="{9F3E8533-86C3-4C78-86EB-ECD83E573446}" destId="{86C05833-ABCE-424A-A704-9F204D7F502D}" srcOrd="1" destOrd="0" parTransId="{19318487-07B1-4C7E-8CE9-715F22F26B3D}" sibTransId="{264A868A-D461-4E7F-858A-394F9A3FC2B6}"/>
    <dgm:cxn modelId="{B0147692-0F90-4A23-B22B-8074ABFB2AB5}" type="presOf" srcId="{6DEF1BCA-E14E-4CD1-99CA-BF2E4A8D8F12}" destId="{5BD13F7A-512E-40F0-BD54-B050B3A9B51E}" srcOrd="0" destOrd="0" presId="urn:microsoft.com/office/officeart/2005/8/layout/default"/>
    <dgm:cxn modelId="{A27A189C-0693-4365-AB70-F59A4EABE16A}" srcId="{9F3E8533-86C3-4C78-86EB-ECD83E573446}" destId="{A0FBBBF4-1828-47BB-8D0B-526478A618C3}" srcOrd="0" destOrd="0" parTransId="{0C5DBE78-447F-4999-9C65-8C6F2F01AA2B}" sibTransId="{D71E29BB-9F28-49E1-813E-356FC695CDC3}"/>
    <dgm:cxn modelId="{7E63F09C-8B5C-4844-A42E-F54B4AFB9B46}" srcId="{9F3E8533-86C3-4C78-86EB-ECD83E573446}" destId="{6DEF1BCA-E14E-4CD1-99CA-BF2E4A8D8F12}" srcOrd="3" destOrd="0" parTransId="{6F8474F1-623F-4E0F-B032-CBC71E73F2D0}" sibTransId="{E58D2120-624E-498E-81CC-8CA3DE4113EC}"/>
    <dgm:cxn modelId="{018D50AC-1FEE-470E-98C3-A68F02BD185F}" type="presOf" srcId="{9F3E8533-86C3-4C78-86EB-ECD83E573446}" destId="{2B899077-638F-41FD-82DD-D2C7947B74A4}" srcOrd="0" destOrd="0" presId="urn:microsoft.com/office/officeart/2005/8/layout/default"/>
    <dgm:cxn modelId="{F30358C6-4870-49B7-8728-2FF28A70D40E}" srcId="{9F3E8533-86C3-4C78-86EB-ECD83E573446}" destId="{235A254E-2183-472E-AF3D-31FBA59DAEC5}" srcOrd="5" destOrd="0" parTransId="{6D1DDD7C-D830-4B28-98CF-4FA7883AD9B0}" sibTransId="{950DFDB9-5092-4AA1-AE54-C10BFD19C7E0}"/>
    <dgm:cxn modelId="{B0DF1DE1-7F79-4C01-90E0-3BB3AE4E2B75}" srcId="{9F3E8533-86C3-4C78-86EB-ECD83E573446}" destId="{B9699255-6E87-4C76-AEF7-E55E901CC3CF}" srcOrd="4" destOrd="0" parTransId="{239E9F9C-29E3-4EF9-932F-6CE5E6E37EC2}" sibTransId="{045F673A-0858-4D2E-BA26-A6A8D5B1F077}"/>
    <dgm:cxn modelId="{D95DB5EA-20BF-4E87-9885-FC281708F7FD}" srcId="{9F3E8533-86C3-4C78-86EB-ECD83E573446}" destId="{275293F4-2B60-458A-B8B6-2C8A535EC9E5}" srcOrd="6" destOrd="0" parTransId="{E9D93538-6AEC-4F38-96AC-BDA7AC7EA633}" sibTransId="{F3A70ECA-A950-4DE7-9242-6E4104E54477}"/>
    <dgm:cxn modelId="{F7B1C8EC-D52B-4C51-A20B-531A92156FE4}" type="presOf" srcId="{235A254E-2183-472E-AF3D-31FBA59DAEC5}" destId="{0534A523-CC67-4EA7-8350-639D6F9761AE}" srcOrd="0" destOrd="0" presId="urn:microsoft.com/office/officeart/2005/8/layout/default"/>
    <dgm:cxn modelId="{E4A66B2D-5073-45E8-A751-6C59BEF5F58E}" type="presParOf" srcId="{2B899077-638F-41FD-82DD-D2C7947B74A4}" destId="{20E2C352-8CD7-48A4-827C-7E1F898D6217}" srcOrd="0" destOrd="0" presId="urn:microsoft.com/office/officeart/2005/8/layout/default"/>
    <dgm:cxn modelId="{1189F54E-E4C1-4DEE-901B-6138AE91A1AC}" type="presParOf" srcId="{2B899077-638F-41FD-82DD-D2C7947B74A4}" destId="{AEC804A6-63A5-4355-A033-F4476F0BF3D1}" srcOrd="1" destOrd="0" presId="urn:microsoft.com/office/officeart/2005/8/layout/default"/>
    <dgm:cxn modelId="{D67F27FA-69C7-4199-B6F5-5C0F5E807FAC}" type="presParOf" srcId="{2B899077-638F-41FD-82DD-D2C7947B74A4}" destId="{03758534-BB4A-45C5-A655-3BE9D51BAC0D}" srcOrd="2" destOrd="0" presId="urn:microsoft.com/office/officeart/2005/8/layout/default"/>
    <dgm:cxn modelId="{C04D4699-8886-4C63-9B39-28FD72982EB7}" type="presParOf" srcId="{2B899077-638F-41FD-82DD-D2C7947B74A4}" destId="{D192145B-DD64-4BBC-8121-B0A35BD29251}" srcOrd="3" destOrd="0" presId="urn:microsoft.com/office/officeart/2005/8/layout/default"/>
    <dgm:cxn modelId="{A25785AA-2C33-4069-A528-597E35DC6279}" type="presParOf" srcId="{2B899077-638F-41FD-82DD-D2C7947B74A4}" destId="{09BCD983-5F8E-44C5-959D-F0439F35D744}" srcOrd="4" destOrd="0" presId="urn:microsoft.com/office/officeart/2005/8/layout/default"/>
    <dgm:cxn modelId="{7996433F-C710-4949-B34F-D6C18FCDB04B}" type="presParOf" srcId="{2B899077-638F-41FD-82DD-D2C7947B74A4}" destId="{184B779D-E0E0-4DF2-BBA4-E2ED36B520CA}" srcOrd="5" destOrd="0" presId="urn:microsoft.com/office/officeart/2005/8/layout/default"/>
    <dgm:cxn modelId="{F3FB53E5-7806-4671-B9C0-E3E7CC80CE22}" type="presParOf" srcId="{2B899077-638F-41FD-82DD-D2C7947B74A4}" destId="{5BD13F7A-512E-40F0-BD54-B050B3A9B51E}" srcOrd="6" destOrd="0" presId="urn:microsoft.com/office/officeart/2005/8/layout/default"/>
    <dgm:cxn modelId="{71E7F40D-F22C-45BE-B19C-0B6A7737E197}" type="presParOf" srcId="{2B899077-638F-41FD-82DD-D2C7947B74A4}" destId="{618AEED0-6DC9-48CE-9888-307BA501D2BE}" srcOrd="7" destOrd="0" presId="urn:microsoft.com/office/officeart/2005/8/layout/default"/>
    <dgm:cxn modelId="{8BB0B4DA-DF53-4BF8-B062-0D8D5F8D18A1}" type="presParOf" srcId="{2B899077-638F-41FD-82DD-D2C7947B74A4}" destId="{80A1C34D-57E7-45EE-9D2E-508B2E2A73D9}" srcOrd="8" destOrd="0" presId="urn:microsoft.com/office/officeart/2005/8/layout/default"/>
    <dgm:cxn modelId="{FAF33C4A-8167-49AC-97DD-E7E40A578579}" type="presParOf" srcId="{2B899077-638F-41FD-82DD-D2C7947B74A4}" destId="{4B203089-6F3C-41FC-BD7C-8963ED091482}" srcOrd="9" destOrd="0" presId="urn:microsoft.com/office/officeart/2005/8/layout/default"/>
    <dgm:cxn modelId="{38107B9E-9865-43BF-A1C8-00FBA8D99075}" type="presParOf" srcId="{2B899077-638F-41FD-82DD-D2C7947B74A4}" destId="{0534A523-CC67-4EA7-8350-639D6F9761AE}" srcOrd="10" destOrd="0" presId="urn:microsoft.com/office/officeart/2005/8/layout/default"/>
    <dgm:cxn modelId="{48288810-4BED-4F67-AE1B-1468B56B9240}" type="presParOf" srcId="{2B899077-638F-41FD-82DD-D2C7947B74A4}" destId="{A4DDEF99-2F28-44DF-994A-E2C757B5CFAF}" srcOrd="11" destOrd="0" presId="urn:microsoft.com/office/officeart/2005/8/layout/default"/>
    <dgm:cxn modelId="{2ACBE550-6388-4356-8064-5486DB052D67}" type="presParOf" srcId="{2B899077-638F-41FD-82DD-D2C7947B74A4}" destId="{B437ED2A-77EC-455D-9AF6-78328E8A7F31}" srcOrd="12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98B55067-4B57-469A-9879-85CCFBFC2D89}" type="doc">
      <dgm:prSet loTypeId="urn:microsoft.com/office/officeart/2005/8/layout/default" loCatId="list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en-US"/>
        </a:p>
      </dgm:t>
    </dgm:pt>
    <dgm:pt modelId="{5DCA5841-C052-428D-AD51-CD05F4D637E6}">
      <dgm:prSet/>
      <dgm:spPr/>
      <dgm:t>
        <a:bodyPr/>
        <a:lstStyle/>
        <a:p>
          <a:r>
            <a:rPr lang="es-ES" dirty="0"/>
            <a:t>Diseño de planes de estudio</a:t>
          </a:r>
          <a:endParaRPr lang="en-US" dirty="0"/>
        </a:p>
      </dgm:t>
    </dgm:pt>
    <dgm:pt modelId="{492CFEEC-5BF9-4173-B927-2C40FAD5DE13}" type="parTrans" cxnId="{5EFC4488-B7D1-4A49-B400-C13CF1C8403B}">
      <dgm:prSet/>
      <dgm:spPr/>
      <dgm:t>
        <a:bodyPr/>
        <a:lstStyle/>
        <a:p>
          <a:endParaRPr lang="en-US"/>
        </a:p>
      </dgm:t>
    </dgm:pt>
    <dgm:pt modelId="{0875FFB0-9AF6-4B03-83E9-C47FF89B1805}" type="sibTrans" cxnId="{5EFC4488-B7D1-4A49-B400-C13CF1C8403B}">
      <dgm:prSet/>
      <dgm:spPr/>
      <dgm:t>
        <a:bodyPr/>
        <a:lstStyle/>
        <a:p>
          <a:endParaRPr lang="en-US"/>
        </a:p>
      </dgm:t>
    </dgm:pt>
    <dgm:pt modelId="{75CC55B6-0D71-4A71-A0BF-F7C3EA9B11F6}">
      <dgm:prSet/>
      <dgm:spPr/>
      <dgm:t>
        <a:bodyPr/>
        <a:lstStyle/>
        <a:p>
          <a:r>
            <a:rPr lang="es-ES" dirty="0"/>
            <a:t>Gestión / Administración</a:t>
          </a:r>
          <a:endParaRPr lang="en-US" dirty="0"/>
        </a:p>
      </dgm:t>
    </dgm:pt>
    <dgm:pt modelId="{91A7BA4C-8BB9-4C37-B992-0532753DD661}" type="parTrans" cxnId="{AD4B61F4-5F14-4360-8395-E72B6AC5C5B8}">
      <dgm:prSet/>
      <dgm:spPr/>
      <dgm:t>
        <a:bodyPr/>
        <a:lstStyle/>
        <a:p>
          <a:endParaRPr lang="en-US"/>
        </a:p>
      </dgm:t>
    </dgm:pt>
    <dgm:pt modelId="{E1C0B3F9-63FA-41BA-B71E-B2572F8322F8}" type="sibTrans" cxnId="{AD4B61F4-5F14-4360-8395-E72B6AC5C5B8}">
      <dgm:prSet/>
      <dgm:spPr/>
      <dgm:t>
        <a:bodyPr/>
        <a:lstStyle/>
        <a:p>
          <a:endParaRPr lang="en-US"/>
        </a:p>
      </dgm:t>
    </dgm:pt>
    <dgm:pt modelId="{EA2343CA-82D4-4551-B38B-71B7E4334D2F}">
      <dgm:prSet/>
      <dgm:spPr/>
      <dgm:t>
        <a:bodyPr/>
        <a:lstStyle/>
        <a:p>
          <a:r>
            <a:rPr lang="es-ES"/>
            <a:t>Análisis institucional</a:t>
          </a:r>
          <a:endParaRPr lang="en-US"/>
        </a:p>
      </dgm:t>
    </dgm:pt>
    <dgm:pt modelId="{447E3C18-1C6D-40C2-90F0-12C610B1049B}" type="parTrans" cxnId="{DE870AD1-914F-4C72-BC36-C6930455B622}">
      <dgm:prSet/>
      <dgm:spPr/>
      <dgm:t>
        <a:bodyPr/>
        <a:lstStyle/>
        <a:p>
          <a:endParaRPr lang="en-US"/>
        </a:p>
      </dgm:t>
    </dgm:pt>
    <dgm:pt modelId="{B0A5D39F-A3D8-4F85-81F9-33A965A6ED39}" type="sibTrans" cxnId="{DE870AD1-914F-4C72-BC36-C6930455B622}">
      <dgm:prSet/>
      <dgm:spPr/>
      <dgm:t>
        <a:bodyPr/>
        <a:lstStyle/>
        <a:p>
          <a:endParaRPr lang="en-US"/>
        </a:p>
      </dgm:t>
    </dgm:pt>
    <dgm:pt modelId="{45BD7943-C002-4233-BE28-6A47D6B5CB2B}">
      <dgm:prSet/>
      <dgm:spPr/>
      <dgm:t>
        <a:bodyPr/>
        <a:lstStyle/>
        <a:p>
          <a:r>
            <a:rPr lang="es-ES"/>
            <a:t>Aseguramiento de calidad</a:t>
          </a:r>
          <a:endParaRPr lang="en-US"/>
        </a:p>
      </dgm:t>
    </dgm:pt>
    <dgm:pt modelId="{79660CCA-A22F-4039-942A-004FB6F07035}" type="parTrans" cxnId="{6BB1C733-7BEA-4AD2-A1E8-2B0749695AFD}">
      <dgm:prSet/>
      <dgm:spPr/>
      <dgm:t>
        <a:bodyPr/>
        <a:lstStyle/>
        <a:p>
          <a:endParaRPr lang="en-US"/>
        </a:p>
      </dgm:t>
    </dgm:pt>
    <dgm:pt modelId="{BE835A07-5EA4-44B1-981A-8CDC5479425B}" type="sibTrans" cxnId="{6BB1C733-7BEA-4AD2-A1E8-2B0749695AFD}">
      <dgm:prSet/>
      <dgm:spPr/>
      <dgm:t>
        <a:bodyPr/>
        <a:lstStyle/>
        <a:p>
          <a:endParaRPr lang="en-US"/>
        </a:p>
      </dgm:t>
    </dgm:pt>
    <dgm:pt modelId="{9FBA37B3-615C-42AF-BB88-31857A83CCCF}">
      <dgm:prSet/>
      <dgm:spPr/>
      <dgm:t>
        <a:bodyPr/>
        <a:lstStyle/>
        <a:p>
          <a:r>
            <a:rPr lang="es-ES"/>
            <a:t>Enseñanza</a:t>
          </a:r>
          <a:endParaRPr lang="en-US"/>
        </a:p>
      </dgm:t>
    </dgm:pt>
    <dgm:pt modelId="{680CD7CE-22F7-4DBA-8B29-B6E0A775E935}" type="parTrans" cxnId="{349108AB-D50E-47C6-B800-F32879E9DD8C}">
      <dgm:prSet/>
      <dgm:spPr/>
      <dgm:t>
        <a:bodyPr/>
        <a:lstStyle/>
        <a:p>
          <a:endParaRPr lang="en-US"/>
        </a:p>
      </dgm:t>
    </dgm:pt>
    <dgm:pt modelId="{D5B1A023-F801-4E3B-BD60-A1255F79FFA6}" type="sibTrans" cxnId="{349108AB-D50E-47C6-B800-F32879E9DD8C}">
      <dgm:prSet/>
      <dgm:spPr/>
      <dgm:t>
        <a:bodyPr/>
        <a:lstStyle/>
        <a:p>
          <a:endParaRPr lang="en-US"/>
        </a:p>
      </dgm:t>
    </dgm:pt>
    <dgm:pt modelId="{3E5F3798-ACCE-46FF-9788-20AE8E06C867}">
      <dgm:prSet/>
      <dgm:spPr/>
      <dgm:t>
        <a:bodyPr/>
        <a:lstStyle/>
        <a:p>
          <a:r>
            <a:rPr lang="es-ES"/>
            <a:t>Aprendizaje</a:t>
          </a:r>
          <a:endParaRPr lang="en-US"/>
        </a:p>
      </dgm:t>
    </dgm:pt>
    <dgm:pt modelId="{930239DB-FF36-46C6-A608-7B839D6E8BF3}" type="parTrans" cxnId="{D2C2609F-D93D-4CD4-8C03-BC58189A718D}">
      <dgm:prSet/>
      <dgm:spPr/>
      <dgm:t>
        <a:bodyPr/>
        <a:lstStyle/>
        <a:p>
          <a:endParaRPr lang="en-US"/>
        </a:p>
      </dgm:t>
    </dgm:pt>
    <dgm:pt modelId="{53AB1CDE-37CC-4E56-A85A-DD272F26A230}" type="sibTrans" cxnId="{D2C2609F-D93D-4CD4-8C03-BC58189A718D}">
      <dgm:prSet/>
      <dgm:spPr/>
      <dgm:t>
        <a:bodyPr/>
        <a:lstStyle/>
        <a:p>
          <a:endParaRPr lang="en-US"/>
        </a:p>
      </dgm:t>
    </dgm:pt>
    <dgm:pt modelId="{22010782-9A43-4804-BC0D-9A5919621B41}">
      <dgm:prSet/>
      <dgm:spPr/>
      <dgm:t>
        <a:bodyPr/>
        <a:lstStyle/>
        <a:p>
          <a:r>
            <a:rPr lang="en-US"/>
            <a:t>Investigar</a:t>
          </a:r>
        </a:p>
      </dgm:t>
    </dgm:pt>
    <dgm:pt modelId="{CD6637DC-FA50-4C35-AE20-04B1924BBDD5}" type="parTrans" cxnId="{90B3FC70-8346-4795-A327-6BC7C9CD56E9}">
      <dgm:prSet/>
      <dgm:spPr/>
      <dgm:t>
        <a:bodyPr/>
        <a:lstStyle/>
        <a:p>
          <a:endParaRPr lang="es-CL"/>
        </a:p>
      </dgm:t>
    </dgm:pt>
    <dgm:pt modelId="{A1360E88-34FA-4A18-95C4-7EE0CAD65B71}" type="sibTrans" cxnId="{90B3FC70-8346-4795-A327-6BC7C9CD56E9}">
      <dgm:prSet/>
      <dgm:spPr/>
      <dgm:t>
        <a:bodyPr/>
        <a:lstStyle/>
        <a:p>
          <a:endParaRPr lang="es-CL"/>
        </a:p>
      </dgm:t>
    </dgm:pt>
    <dgm:pt modelId="{797B8B1A-1E5F-4E75-BA16-F185EDD02BB5}" type="pres">
      <dgm:prSet presAssocID="{98B55067-4B57-469A-9879-85CCFBFC2D89}" presName="diagram" presStyleCnt="0">
        <dgm:presLayoutVars>
          <dgm:dir/>
          <dgm:resizeHandles val="exact"/>
        </dgm:presLayoutVars>
      </dgm:prSet>
      <dgm:spPr/>
    </dgm:pt>
    <dgm:pt modelId="{C2847724-D372-4CCA-B0D5-92EE7A0AD8FE}" type="pres">
      <dgm:prSet presAssocID="{5DCA5841-C052-428D-AD51-CD05F4D637E6}" presName="node" presStyleLbl="node1" presStyleIdx="0" presStyleCnt="7">
        <dgm:presLayoutVars>
          <dgm:bulletEnabled val="1"/>
        </dgm:presLayoutVars>
      </dgm:prSet>
      <dgm:spPr/>
    </dgm:pt>
    <dgm:pt modelId="{529A05A4-8E9D-4728-97FB-B0866C57C3E0}" type="pres">
      <dgm:prSet presAssocID="{0875FFB0-9AF6-4B03-83E9-C47FF89B1805}" presName="sibTrans" presStyleCnt="0"/>
      <dgm:spPr/>
    </dgm:pt>
    <dgm:pt modelId="{35612587-6B05-447A-96AD-50C622239523}" type="pres">
      <dgm:prSet presAssocID="{22010782-9A43-4804-BC0D-9A5919621B41}" presName="node" presStyleLbl="node1" presStyleIdx="1" presStyleCnt="7">
        <dgm:presLayoutVars>
          <dgm:bulletEnabled val="1"/>
        </dgm:presLayoutVars>
      </dgm:prSet>
      <dgm:spPr/>
    </dgm:pt>
    <dgm:pt modelId="{421BAC65-09A2-402F-BB77-BB0518D402A1}" type="pres">
      <dgm:prSet presAssocID="{A1360E88-34FA-4A18-95C4-7EE0CAD65B71}" presName="sibTrans" presStyleCnt="0"/>
      <dgm:spPr/>
    </dgm:pt>
    <dgm:pt modelId="{BB8B9EC3-97A3-4DA2-9AC2-420568AB31ED}" type="pres">
      <dgm:prSet presAssocID="{75CC55B6-0D71-4A71-A0BF-F7C3EA9B11F6}" presName="node" presStyleLbl="node1" presStyleIdx="2" presStyleCnt="7">
        <dgm:presLayoutVars>
          <dgm:bulletEnabled val="1"/>
        </dgm:presLayoutVars>
      </dgm:prSet>
      <dgm:spPr/>
    </dgm:pt>
    <dgm:pt modelId="{4D8AD5DD-1FCC-4164-A45F-64703E945FD2}" type="pres">
      <dgm:prSet presAssocID="{E1C0B3F9-63FA-41BA-B71E-B2572F8322F8}" presName="sibTrans" presStyleCnt="0"/>
      <dgm:spPr/>
    </dgm:pt>
    <dgm:pt modelId="{148B0ABC-E085-43A0-848C-9ED4A91897F5}" type="pres">
      <dgm:prSet presAssocID="{EA2343CA-82D4-4551-B38B-71B7E4334D2F}" presName="node" presStyleLbl="node1" presStyleIdx="3" presStyleCnt="7">
        <dgm:presLayoutVars>
          <dgm:bulletEnabled val="1"/>
        </dgm:presLayoutVars>
      </dgm:prSet>
      <dgm:spPr/>
    </dgm:pt>
    <dgm:pt modelId="{221010FE-34C7-4A0F-A5D1-D2C872FE3F2B}" type="pres">
      <dgm:prSet presAssocID="{B0A5D39F-A3D8-4F85-81F9-33A965A6ED39}" presName="sibTrans" presStyleCnt="0"/>
      <dgm:spPr/>
    </dgm:pt>
    <dgm:pt modelId="{5480D65C-C882-4F34-A723-11E46F1F20A3}" type="pres">
      <dgm:prSet presAssocID="{45BD7943-C002-4233-BE28-6A47D6B5CB2B}" presName="node" presStyleLbl="node1" presStyleIdx="4" presStyleCnt="7">
        <dgm:presLayoutVars>
          <dgm:bulletEnabled val="1"/>
        </dgm:presLayoutVars>
      </dgm:prSet>
      <dgm:spPr/>
    </dgm:pt>
    <dgm:pt modelId="{F6083DB3-7361-435D-974E-260B08F93D10}" type="pres">
      <dgm:prSet presAssocID="{BE835A07-5EA4-44B1-981A-8CDC5479425B}" presName="sibTrans" presStyleCnt="0"/>
      <dgm:spPr/>
    </dgm:pt>
    <dgm:pt modelId="{1E9D2998-DAE5-459F-ABF9-1E3156EB107A}" type="pres">
      <dgm:prSet presAssocID="{9FBA37B3-615C-42AF-BB88-31857A83CCCF}" presName="node" presStyleLbl="node1" presStyleIdx="5" presStyleCnt="7">
        <dgm:presLayoutVars>
          <dgm:bulletEnabled val="1"/>
        </dgm:presLayoutVars>
      </dgm:prSet>
      <dgm:spPr/>
    </dgm:pt>
    <dgm:pt modelId="{A7924397-4C57-48FC-BCC0-00F873262399}" type="pres">
      <dgm:prSet presAssocID="{D5B1A023-F801-4E3B-BD60-A1255F79FFA6}" presName="sibTrans" presStyleCnt="0"/>
      <dgm:spPr/>
    </dgm:pt>
    <dgm:pt modelId="{B606A9BA-E9F1-412D-87D0-2D51185735E7}" type="pres">
      <dgm:prSet presAssocID="{3E5F3798-ACCE-46FF-9788-20AE8E06C867}" presName="node" presStyleLbl="node1" presStyleIdx="6" presStyleCnt="7">
        <dgm:presLayoutVars>
          <dgm:bulletEnabled val="1"/>
        </dgm:presLayoutVars>
      </dgm:prSet>
      <dgm:spPr/>
    </dgm:pt>
  </dgm:ptLst>
  <dgm:cxnLst>
    <dgm:cxn modelId="{68EF3A0C-F640-4BAF-9EDA-70FBF50733F8}" type="presOf" srcId="{3E5F3798-ACCE-46FF-9788-20AE8E06C867}" destId="{B606A9BA-E9F1-412D-87D0-2D51185735E7}" srcOrd="0" destOrd="0" presId="urn:microsoft.com/office/officeart/2005/8/layout/default"/>
    <dgm:cxn modelId="{87C5A814-08B1-48A2-B7C5-FC0CC6844012}" type="presOf" srcId="{98B55067-4B57-469A-9879-85CCFBFC2D89}" destId="{797B8B1A-1E5F-4E75-BA16-F185EDD02BB5}" srcOrd="0" destOrd="0" presId="urn:microsoft.com/office/officeart/2005/8/layout/default"/>
    <dgm:cxn modelId="{6BB1C733-7BEA-4AD2-A1E8-2B0749695AFD}" srcId="{98B55067-4B57-469A-9879-85CCFBFC2D89}" destId="{45BD7943-C002-4233-BE28-6A47D6B5CB2B}" srcOrd="4" destOrd="0" parTransId="{79660CCA-A22F-4039-942A-004FB6F07035}" sibTransId="{BE835A07-5EA4-44B1-981A-8CDC5479425B}"/>
    <dgm:cxn modelId="{3D7DDA3F-EF03-4993-ABE5-C87AF33FA9EE}" type="presOf" srcId="{5DCA5841-C052-428D-AD51-CD05F4D637E6}" destId="{C2847724-D372-4CCA-B0D5-92EE7A0AD8FE}" srcOrd="0" destOrd="0" presId="urn:microsoft.com/office/officeart/2005/8/layout/default"/>
    <dgm:cxn modelId="{8F5FD466-FCA2-477F-B6D2-2C4233837873}" type="presOf" srcId="{75CC55B6-0D71-4A71-A0BF-F7C3EA9B11F6}" destId="{BB8B9EC3-97A3-4DA2-9AC2-420568AB31ED}" srcOrd="0" destOrd="0" presId="urn:microsoft.com/office/officeart/2005/8/layout/default"/>
    <dgm:cxn modelId="{90B3FC70-8346-4795-A327-6BC7C9CD56E9}" srcId="{98B55067-4B57-469A-9879-85CCFBFC2D89}" destId="{22010782-9A43-4804-BC0D-9A5919621B41}" srcOrd="1" destOrd="0" parTransId="{CD6637DC-FA50-4C35-AE20-04B1924BBDD5}" sibTransId="{A1360E88-34FA-4A18-95C4-7EE0CAD65B71}"/>
    <dgm:cxn modelId="{B6299378-650B-428A-9E42-582BE5FF7D1D}" type="presOf" srcId="{9FBA37B3-615C-42AF-BB88-31857A83CCCF}" destId="{1E9D2998-DAE5-459F-ABF9-1E3156EB107A}" srcOrd="0" destOrd="0" presId="urn:microsoft.com/office/officeart/2005/8/layout/default"/>
    <dgm:cxn modelId="{5EFC4488-B7D1-4A49-B400-C13CF1C8403B}" srcId="{98B55067-4B57-469A-9879-85CCFBFC2D89}" destId="{5DCA5841-C052-428D-AD51-CD05F4D637E6}" srcOrd="0" destOrd="0" parTransId="{492CFEEC-5BF9-4173-B927-2C40FAD5DE13}" sibTransId="{0875FFB0-9AF6-4B03-83E9-C47FF89B1805}"/>
    <dgm:cxn modelId="{3767CD94-89C8-44D0-96F1-17052556A6A9}" type="presOf" srcId="{45BD7943-C002-4233-BE28-6A47D6B5CB2B}" destId="{5480D65C-C882-4F34-A723-11E46F1F20A3}" srcOrd="0" destOrd="0" presId="urn:microsoft.com/office/officeart/2005/8/layout/default"/>
    <dgm:cxn modelId="{D2C2609F-D93D-4CD4-8C03-BC58189A718D}" srcId="{98B55067-4B57-469A-9879-85CCFBFC2D89}" destId="{3E5F3798-ACCE-46FF-9788-20AE8E06C867}" srcOrd="6" destOrd="0" parTransId="{930239DB-FF36-46C6-A608-7B839D6E8BF3}" sibTransId="{53AB1CDE-37CC-4E56-A85A-DD272F26A230}"/>
    <dgm:cxn modelId="{EE87C0A6-7C41-44D4-BBE8-6E95077999B1}" type="presOf" srcId="{EA2343CA-82D4-4551-B38B-71B7E4334D2F}" destId="{148B0ABC-E085-43A0-848C-9ED4A91897F5}" srcOrd="0" destOrd="0" presId="urn:microsoft.com/office/officeart/2005/8/layout/default"/>
    <dgm:cxn modelId="{349108AB-D50E-47C6-B800-F32879E9DD8C}" srcId="{98B55067-4B57-469A-9879-85CCFBFC2D89}" destId="{9FBA37B3-615C-42AF-BB88-31857A83CCCF}" srcOrd="5" destOrd="0" parTransId="{680CD7CE-22F7-4DBA-8B29-B6E0A775E935}" sibTransId="{D5B1A023-F801-4E3B-BD60-A1255F79FFA6}"/>
    <dgm:cxn modelId="{DE870AD1-914F-4C72-BC36-C6930455B622}" srcId="{98B55067-4B57-469A-9879-85CCFBFC2D89}" destId="{EA2343CA-82D4-4551-B38B-71B7E4334D2F}" srcOrd="3" destOrd="0" parTransId="{447E3C18-1C6D-40C2-90F0-12C610B1049B}" sibTransId="{B0A5D39F-A3D8-4F85-81F9-33A965A6ED39}"/>
    <dgm:cxn modelId="{AD4B61F4-5F14-4360-8395-E72B6AC5C5B8}" srcId="{98B55067-4B57-469A-9879-85CCFBFC2D89}" destId="{75CC55B6-0D71-4A71-A0BF-F7C3EA9B11F6}" srcOrd="2" destOrd="0" parTransId="{91A7BA4C-8BB9-4C37-B992-0532753DD661}" sibTransId="{E1C0B3F9-63FA-41BA-B71E-B2572F8322F8}"/>
    <dgm:cxn modelId="{8BDED8FC-B5E1-432B-ADE0-EAD6B2E359AA}" type="presOf" srcId="{22010782-9A43-4804-BC0D-9A5919621B41}" destId="{35612587-6B05-447A-96AD-50C622239523}" srcOrd="0" destOrd="0" presId="urn:microsoft.com/office/officeart/2005/8/layout/default"/>
    <dgm:cxn modelId="{B8374FF6-6320-4A92-8792-79C6D41604D8}" type="presParOf" srcId="{797B8B1A-1E5F-4E75-BA16-F185EDD02BB5}" destId="{C2847724-D372-4CCA-B0D5-92EE7A0AD8FE}" srcOrd="0" destOrd="0" presId="urn:microsoft.com/office/officeart/2005/8/layout/default"/>
    <dgm:cxn modelId="{0E5D8FED-4587-4DFF-8B0D-86D056077E24}" type="presParOf" srcId="{797B8B1A-1E5F-4E75-BA16-F185EDD02BB5}" destId="{529A05A4-8E9D-4728-97FB-B0866C57C3E0}" srcOrd="1" destOrd="0" presId="urn:microsoft.com/office/officeart/2005/8/layout/default"/>
    <dgm:cxn modelId="{73DEC19E-025F-4A81-A580-33575FCC0538}" type="presParOf" srcId="{797B8B1A-1E5F-4E75-BA16-F185EDD02BB5}" destId="{35612587-6B05-447A-96AD-50C622239523}" srcOrd="2" destOrd="0" presId="urn:microsoft.com/office/officeart/2005/8/layout/default"/>
    <dgm:cxn modelId="{421DC613-0FA4-4992-9997-3CEE06EA1449}" type="presParOf" srcId="{797B8B1A-1E5F-4E75-BA16-F185EDD02BB5}" destId="{421BAC65-09A2-402F-BB77-BB0518D402A1}" srcOrd="3" destOrd="0" presId="urn:microsoft.com/office/officeart/2005/8/layout/default"/>
    <dgm:cxn modelId="{262398CB-F7FC-4E1A-923E-8E16F909AC5B}" type="presParOf" srcId="{797B8B1A-1E5F-4E75-BA16-F185EDD02BB5}" destId="{BB8B9EC3-97A3-4DA2-9AC2-420568AB31ED}" srcOrd="4" destOrd="0" presId="urn:microsoft.com/office/officeart/2005/8/layout/default"/>
    <dgm:cxn modelId="{74EE4A80-AC46-4D46-9ECD-68FE6A5B7DBA}" type="presParOf" srcId="{797B8B1A-1E5F-4E75-BA16-F185EDD02BB5}" destId="{4D8AD5DD-1FCC-4164-A45F-64703E945FD2}" srcOrd="5" destOrd="0" presId="urn:microsoft.com/office/officeart/2005/8/layout/default"/>
    <dgm:cxn modelId="{FBDA9389-D886-471E-93E6-9986700E4439}" type="presParOf" srcId="{797B8B1A-1E5F-4E75-BA16-F185EDD02BB5}" destId="{148B0ABC-E085-43A0-848C-9ED4A91897F5}" srcOrd="6" destOrd="0" presId="urn:microsoft.com/office/officeart/2005/8/layout/default"/>
    <dgm:cxn modelId="{E2AA11E4-680C-4603-9789-4B4E642FBBB0}" type="presParOf" srcId="{797B8B1A-1E5F-4E75-BA16-F185EDD02BB5}" destId="{221010FE-34C7-4A0F-A5D1-D2C872FE3F2B}" srcOrd="7" destOrd="0" presId="urn:microsoft.com/office/officeart/2005/8/layout/default"/>
    <dgm:cxn modelId="{BB2DBF00-D476-49F6-94BC-752D764C0FE7}" type="presParOf" srcId="{797B8B1A-1E5F-4E75-BA16-F185EDD02BB5}" destId="{5480D65C-C882-4F34-A723-11E46F1F20A3}" srcOrd="8" destOrd="0" presId="urn:microsoft.com/office/officeart/2005/8/layout/default"/>
    <dgm:cxn modelId="{DDE91436-6DB6-4E84-8A0E-D0D4FEEA92FA}" type="presParOf" srcId="{797B8B1A-1E5F-4E75-BA16-F185EDD02BB5}" destId="{F6083DB3-7361-435D-974E-260B08F93D10}" srcOrd="9" destOrd="0" presId="urn:microsoft.com/office/officeart/2005/8/layout/default"/>
    <dgm:cxn modelId="{3F190C1C-F77E-4011-9E4D-A5B5D6125A7B}" type="presParOf" srcId="{797B8B1A-1E5F-4E75-BA16-F185EDD02BB5}" destId="{1E9D2998-DAE5-459F-ABF9-1E3156EB107A}" srcOrd="10" destOrd="0" presId="urn:microsoft.com/office/officeart/2005/8/layout/default"/>
    <dgm:cxn modelId="{C0505C5F-752E-42F9-B6C1-49F54E963B4B}" type="presParOf" srcId="{797B8B1A-1E5F-4E75-BA16-F185EDD02BB5}" destId="{A7924397-4C57-48FC-BCC0-00F873262399}" srcOrd="11" destOrd="0" presId="urn:microsoft.com/office/officeart/2005/8/layout/default"/>
    <dgm:cxn modelId="{F957D860-3A09-42A6-B3BD-B2BCEB8A6210}" type="presParOf" srcId="{797B8B1A-1E5F-4E75-BA16-F185EDD02BB5}" destId="{B606A9BA-E9F1-412D-87D0-2D51185735E7}" srcOrd="12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2CA0F5AE-538A-4137-AFFE-21C7A05C78D1}" type="doc">
      <dgm:prSet loTypeId="urn:microsoft.com/office/officeart/2018/2/layout/IconVerticalSolidList" loCatId="icon" qsTypeId="urn:microsoft.com/office/officeart/2005/8/quickstyle/simple2" qsCatId="simple" csTypeId="urn:microsoft.com/office/officeart/2005/8/colors/colorful1" csCatId="colorful" phldr="1"/>
      <dgm:spPr/>
      <dgm:t>
        <a:bodyPr/>
        <a:lstStyle/>
        <a:p>
          <a:endParaRPr lang="en-US"/>
        </a:p>
      </dgm:t>
    </dgm:pt>
    <dgm:pt modelId="{CE678316-DD98-44EB-85FB-93253A0961B8}">
      <dgm:prSet/>
      <dgm:spPr/>
      <dgm:t>
        <a:bodyPr/>
        <a:lstStyle/>
        <a:p>
          <a:pPr>
            <a:lnSpc>
              <a:spcPct val="100000"/>
            </a:lnSpc>
          </a:pPr>
          <a:r>
            <a:rPr lang="en-US" dirty="0" err="1"/>
            <a:t>Diseño</a:t>
          </a:r>
          <a:r>
            <a:rPr lang="en-US" dirty="0"/>
            <a:t> de </a:t>
          </a:r>
          <a:r>
            <a:rPr lang="en-US" dirty="0" err="1"/>
            <a:t>tareas</a:t>
          </a:r>
          <a:r>
            <a:rPr lang="en-US" dirty="0"/>
            <a:t> </a:t>
          </a:r>
          <a:r>
            <a:rPr lang="en-US" dirty="0" err="1"/>
            <a:t>auténticas</a:t>
          </a:r>
          <a:r>
            <a:rPr lang="en-US" dirty="0"/>
            <a:t>.</a:t>
          </a:r>
        </a:p>
      </dgm:t>
    </dgm:pt>
    <dgm:pt modelId="{7DC85FA0-7809-4D88-ACC1-DAD842707DBB}" type="parTrans" cxnId="{C343EEA9-1874-4CF3-92E3-6A64E050017B}">
      <dgm:prSet/>
      <dgm:spPr/>
      <dgm:t>
        <a:bodyPr/>
        <a:lstStyle/>
        <a:p>
          <a:endParaRPr lang="en-US">
            <a:solidFill>
              <a:srgbClr val="009999"/>
            </a:solidFill>
          </a:endParaRPr>
        </a:p>
      </dgm:t>
    </dgm:pt>
    <dgm:pt modelId="{EEB25C21-6B2B-45C6-9630-43A458A7245E}" type="sibTrans" cxnId="{C343EEA9-1874-4CF3-92E3-6A64E050017B}">
      <dgm:prSet/>
      <dgm:spPr/>
      <dgm:t>
        <a:bodyPr/>
        <a:lstStyle/>
        <a:p>
          <a:endParaRPr lang="en-US">
            <a:solidFill>
              <a:srgbClr val="009999"/>
            </a:solidFill>
          </a:endParaRPr>
        </a:p>
      </dgm:t>
    </dgm:pt>
    <dgm:pt modelId="{BD937EED-1D19-4ECC-8E52-AE0D869C2D80}">
      <dgm:prSet/>
      <dgm:spPr/>
      <dgm:t>
        <a:bodyPr/>
        <a:lstStyle/>
        <a:p>
          <a:pPr>
            <a:lnSpc>
              <a:spcPct val="100000"/>
            </a:lnSpc>
          </a:pPr>
          <a:r>
            <a:rPr lang="en-US"/>
            <a:t>Evaluaciones adaptadas a entornos con IA.</a:t>
          </a:r>
        </a:p>
      </dgm:t>
    </dgm:pt>
    <dgm:pt modelId="{C8B7BB4D-1129-4C72-8F46-0E359BAE65AD}" type="parTrans" cxnId="{E52EDA87-51D2-41D3-8651-01B4D3C5005D}">
      <dgm:prSet/>
      <dgm:spPr/>
      <dgm:t>
        <a:bodyPr/>
        <a:lstStyle/>
        <a:p>
          <a:endParaRPr lang="en-US">
            <a:solidFill>
              <a:srgbClr val="009999"/>
            </a:solidFill>
          </a:endParaRPr>
        </a:p>
      </dgm:t>
    </dgm:pt>
    <dgm:pt modelId="{80F7724D-9F88-4C1A-BDCC-ACCA08BD904C}" type="sibTrans" cxnId="{E52EDA87-51D2-41D3-8651-01B4D3C5005D}">
      <dgm:prSet/>
      <dgm:spPr/>
      <dgm:t>
        <a:bodyPr/>
        <a:lstStyle/>
        <a:p>
          <a:endParaRPr lang="en-US">
            <a:solidFill>
              <a:srgbClr val="009999"/>
            </a:solidFill>
          </a:endParaRPr>
        </a:p>
      </dgm:t>
    </dgm:pt>
    <dgm:pt modelId="{1935511C-5A84-4866-81F0-D78A7320ABA9}">
      <dgm:prSet/>
      <dgm:spPr/>
      <dgm:t>
        <a:bodyPr/>
        <a:lstStyle/>
        <a:p>
          <a:pPr>
            <a:lnSpc>
              <a:spcPct val="100000"/>
            </a:lnSpc>
          </a:pPr>
          <a:r>
            <a:rPr lang="en-US"/>
            <a:t>Ejemplos de uso responsable en distintas disciplinas.</a:t>
          </a:r>
        </a:p>
      </dgm:t>
    </dgm:pt>
    <dgm:pt modelId="{169B7AD8-DE9B-4AD6-9451-DEF0AE52C79D}" type="parTrans" cxnId="{DADF32C2-0690-45AC-8D25-B20DE6F05842}">
      <dgm:prSet/>
      <dgm:spPr/>
      <dgm:t>
        <a:bodyPr/>
        <a:lstStyle/>
        <a:p>
          <a:endParaRPr lang="en-US">
            <a:solidFill>
              <a:srgbClr val="009999"/>
            </a:solidFill>
          </a:endParaRPr>
        </a:p>
      </dgm:t>
    </dgm:pt>
    <dgm:pt modelId="{22FE6565-75C8-46DA-A8DD-24651F8F3D03}" type="sibTrans" cxnId="{DADF32C2-0690-45AC-8D25-B20DE6F05842}">
      <dgm:prSet/>
      <dgm:spPr/>
      <dgm:t>
        <a:bodyPr/>
        <a:lstStyle/>
        <a:p>
          <a:endParaRPr lang="en-US">
            <a:solidFill>
              <a:srgbClr val="009999"/>
            </a:solidFill>
          </a:endParaRPr>
        </a:p>
      </dgm:t>
    </dgm:pt>
    <dgm:pt modelId="{C9CF2DD9-25FA-41DE-893F-44680435918B}">
      <dgm:prSet/>
      <dgm:spPr/>
      <dgm:t>
        <a:bodyPr/>
        <a:lstStyle/>
        <a:p>
          <a:pPr>
            <a:lnSpc>
              <a:spcPct val="100000"/>
            </a:lnSpc>
          </a:pPr>
          <a:r>
            <a:rPr lang="en-US"/>
            <a:t>Equilibrio entre innovación y control de calidad.</a:t>
          </a:r>
        </a:p>
      </dgm:t>
    </dgm:pt>
    <dgm:pt modelId="{389AAF09-9387-44DC-BE03-B7D7860EA90A}" type="parTrans" cxnId="{6008E5F8-225F-45EB-9037-EDF1017047EF}">
      <dgm:prSet/>
      <dgm:spPr/>
      <dgm:t>
        <a:bodyPr/>
        <a:lstStyle/>
        <a:p>
          <a:endParaRPr lang="en-US">
            <a:solidFill>
              <a:srgbClr val="009999"/>
            </a:solidFill>
          </a:endParaRPr>
        </a:p>
      </dgm:t>
    </dgm:pt>
    <dgm:pt modelId="{A963D6A8-F002-4241-9516-10F6BA2A7AF4}" type="sibTrans" cxnId="{6008E5F8-225F-45EB-9037-EDF1017047EF}">
      <dgm:prSet/>
      <dgm:spPr/>
      <dgm:t>
        <a:bodyPr/>
        <a:lstStyle/>
        <a:p>
          <a:endParaRPr lang="en-US">
            <a:solidFill>
              <a:srgbClr val="009999"/>
            </a:solidFill>
          </a:endParaRPr>
        </a:p>
      </dgm:t>
    </dgm:pt>
    <dgm:pt modelId="{31C6EE48-8718-4F7B-9D29-F25CAFBD75E7}" type="pres">
      <dgm:prSet presAssocID="{2CA0F5AE-538A-4137-AFFE-21C7A05C78D1}" presName="root" presStyleCnt="0">
        <dgm:presLayoutVars>
          <dgm:dir/>
          <dgm:resizeHandles val="exact"/>
        </dgm:presLayoutVars>
      </dgm:prSet>
      <dgm:spPr/>
    </dgm:pt>
    <dgm:pt modelId="{A34255C0-B5D5-4B61-8E76-A29764F8986B}" type="pres">
      <dgm:prSet presAssocID="{CE678316-DD98-44EB-85FB-93253A0961B8}" presName="compNode" presStyleCnt="0"/>
      <dgm:spPr/>
    </dgm:pt>
    <dgm:pt modelId="{4A9D2B6A-3099-4F9F-8500-4EA1788D6B3B}" type="pres">
      <dgm:prSet presAssocID="{CE678316-DD98-44EB-85FB-93253A0961B8}" presName="bgRect" presStyleLbl="bgShp" presStyleIdx="0" presStyleCnt="4"/>
      <dgm:spPr/>
    </dgm:pt>
    <dgm:pt modelId="{F9C375C9-DD7B-43E3-AF28-34AFBC5A1DF6}" type="pres">
      <dgm:prSet presAssocID="{CE678316-DD98-44EB-85FB-93253A0961B8}" presName="iconRect" presStyleLbl="node1" presStyleIdx="0" presStyleCnt="4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Lápiz"/>
        </a:ext>
      </dgm:extLst>
    </dgm:pt>
    <dgm:pt modelId="{617E0A4C-D745-42E1-BC90-3D3E6CE79655}" type="pres">
      <dgm:prSet presAssocID="{CE678316-DD98-44EB-85FB-93253A0961B8}" presName="spaceRect" presStyleCnt="0"/>
      <dgm:spPr/>
    </dgm:pt>
    <dgm:pt modelId="{C7D8F95A-56F2-46D3-9669-7D50ABF9BC43}" type="pres">
      <dgm:prSet presAssocID="{CE678316-DD98-44EB-85FB-93253A0961B8}" presName="parTx" presStyleLbl="revTx" presStyleIdx="0" presStyleCnt="4">
        <dgm:presLayoutVars>
          <dgm:chMax val="0"/>
          <dgm:chPref val="0"/>
        </dgm:presLayoutVars>
      </dgm:prSet>
      <dgm:spPr/>
    </dgm:pt>
    <dgm:pt modelId="{E67B4852-8208-4A1B-9AFE-D4AF5C1AC9FB}" type="pres">
      <dgm:prSet presAssocID="{EEB25C21-6B2B-45C6-9630-43A458A7245E}" presName="sibTrans" presStyleCnt="0"/>
      <dgm:spPr/>
    </dgm:pt>
    <dgm:pt modelId="{3E65DB0B-45BE-4EFE-BCE4-5FB3648E6C25}" type="pres">
      <dgm:prSet presAssocID="{BD937EED-1D19-4ECC-8E52-AE0D869C2D80}" presName="compNode" presStyleCnt="0"/>
      <dgm:spPr/>
    </dgm:pt>
    <dgm:pt modelId="{DEA27AFF-2CE9-4B54-A69A-4765797C32CE}" type="pres">
      <dgm:prSet presAssocID="{BD937EED-1D19-4ECC-8E52-AE0D869C2D80}" presName="bgRect" presStyleLbl="bgShp" presStyleIdx="1" presStyleCnt="4"/>
      <dgm:spPr/>
    </dgm:pt>
    <dgm:pt modelId="{812938D8-07C8-461B-9F4E-D3D11CC9DBE7}" type="pres">
      <dgm:prSet presAssocID="{BD937EED-1D19-4ECC-8E52-AE0D869C2D80}" presName="iconRect" presStyleLbl="node1" presStyleIdx="1" presStyleCnt="4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Marca de verificación"/>
        </a:ext>
      </dgm:extLst>
    </dgm:pt>
    <dgm:pt modelId="{A6DCC37D-F569-417C-868B-B0625957EBAD}" type="pres">
      <dgm:prSet presAssocID="{BD937EED-1D19-4ECC-8E52-AE0D869C2D80}" presName="spaceRect" presStyleCnt="0"/>
      <dgm:spPr/>
    </dgm:pt>
    <dgm:pt modelId="{EF8DEFE2-397D-4D5B-91AC-4014016E32E1}" type="pres">
      <dgm:prSet presAssocID="{BD937EED-1D19-4ECC-8E52-AE0D869C2D80}" presName="parTx" presStyleLbl="revTx" presStyleIdx="1" presStyleCnt="4">
        <dgm:presLayoutVars>
          <dgm:chMax val="0"/>
          <dgm:chPref val="0"/>
        </dgm:presLayoutVars>
      </dgm:prSet>
      <dgm:spPr/>
    </dgm:pt>
    <dgm:pt modelId="{37E1AF75-C6F4-4676-B978-6FED9B7C7B17}" type="pres">
      <dgm:prSet presAssocID="{80F7724D-9F88-4C1A-BDCC-ACCA08BD904C}" presName="sibTrans" presStyleCnt="0"/>
      <dgm:spPr/>
    </dgm:pt>
    <dgm:pt modelId="{09FF1AC2-C670-4A64-9174-7113B0E3F4E0}" type="pres">
      <dgm:prSet presAssocID="{1935511C-5A84-4866-81F0-D78A7320ABA9}" presName="compNode" presStyleCnt="0"/>
      <dgm:spPr/>
    </dgm:pt>
    <dgm:pt modelId="{DA46EE9C-3C4E-47A5-A9B0-C00F503C2D5A}" type="pres">
      <dgm:prSet presAssocID="{1935511C-5A84-4866-81F0-D78A7320ABA9}" presName="bgRect" presStyleLbl="bgShp" presStyleIdx="2" presStyleCnt="4"/>
      <dgm:spPr/>
    </dgm:pt>
    <dgm:pt modelId="{495FBDD9-0865-49A1-B1EA-CAEB5F4CF433}" type="pres">
      <dgm:prSet presAssocID="{1935511C-5A84-4866-81F0-D78A7320ABA9}" presName="iconRect" presStyleLbl="node1" presStyleIdx="2" presStyleCnt="4"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Usuarios"/>
        </a:ext>
      </dgm:extLst>
    </dgm:pt>
    <dgm:pt modelId="{278619A5-F3DF-446B-8CD0-DC4412C6243C}" type="pres">
      <dgm:prSet presAssocID="{1935511C-5A84-4866-81F0-D78A7320ABA9}" presName="spaceRect" presStyleCnt="0"/>
      <dgm:spPr/>
    </dgm:pt>
    <dgm:pt modelId="{2195B63E-516B-41EF-8C61-5A69CCD3D224}" type="pres">
      <dgm:prSet presAssocID="{1935511C-5A84-4866-81F0-D78A7320ABA9}" presName="parTx" presStyleLbl="revTx" presStyleIdx="2" presStyleCnt="4">
        <dgm:presLayoutVars>
          <dgm:chMax val="0"/>
          <dgm:chPref val="0"/>
        </dgm:presLayoutVars>
      </dgm:prSet>
      <dgm:spPr/>
    </dgm:pt>
    <dgm:pt modelId="{346C882B-CE7C-4E5F-9757-FF10604B0B41}" type="pres">
      <dgm:prSet presAssocID="{22FE6565-75C8-46DA-A8DD-24651F8F3D03}" presName="sibTrans" presStyleCnt="0"/>
      <dgm:spPr/>
    </dgm:pt>
    <dgm:pt modelId="{BE939274-232F-451F-BDEB-CD189BF0016E}" type="pres">
      <dgm:prSet presAssocID="{C9CF2DD9-25FA-41DE-893F-44680435918B}" presName="compNode" presStyleCnt="0"/>
      <dgm:spPr/>
    </dgm:pt>
    <dgm:pt modelId="{7EAA3DCD-C125-4971-BC97-4E3E010A5970}" type="pres">
      <dgm:prSet presAssocID="{C9CF2DD9-25FA-41DE-893F-44680435918B}" presName="bgRect" presStyleLbl="bgShp" presStyleIdx="3" presStyleCnt="4"/>
      <dgm:spPr/>
    </dgm:pt>
    <dgm:pt modelId="{44CC3F27-1E8A-4177-A7E4-B786D41C18EE}" type="pres">
      <dgm:prSet presAssocID="{C9CF2DD9-25FA-41DE-893F-44680435918B}" presName="iconRect" presStyleLbl="node1" presStyleIdx="3" presStyleCnt="4"/>
      <dgm:spPr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Scales of Justice"/>
        </a:ext>
      </dgm:extLst>
    </dgm:pt>
    <dgm:pt modelId="{89BF97AC-E45F-44DA-BED6-6103C319D8D7}" type="pres">
      <dgm:prSet presAssocID="{C9CF2DD9-25FA-41DE-893F-44680435918B}" presName="spaceRect" presStyleCnt="0"/>
      <dgm:spPr/>
    </dgm:pt>
    <dgm:pt modelId="{EC83714B-802C-4913-B2B2-88150DA32261}" type="pres">
      <dgm:prSet presAssocID="{C9CF2DD9-25FA-41DE-893F-44680435918B}" presName="parTx" presStyleLbl="revTx" presStyleIdx="3" presStyleCnt="4">
        <dgm:presLayoutVars>
          <dgm:chMax val="0"/>
          <dgm:chPref val="0"/>
        </dgm:presLayoutVars>
      </dgm:prSet>
      <dgm:spPr/>
    </dgm:pt>
  </dgm:ptLst>
  <dgm:cxnLst>
    <dgm:cxn modelId="{B400D15E-D5B1-4708-8868-6951C29EF86C}" type="presOf" srcId="{1935511C-5A84-4866-81F0-D78A7320ABA9}" destId="{2195B63E-516B-41EF-8C61-5A69CCD3D224}" srcOrd="0" destOrd="0" presId="urn:microsoft.com/office/officeart/2018/2/layout/IconVerticalSolidList"/>
    <dgm:cxn modelId="{8B015C7D-26FB-4F4F-AF58-6FD66D626A6A}" type="presOf" srcId="{BD937EED-1D19-4ECC-8E52-AE0D869C2D80}" destId="{EF8DEFE2-397D-4D5B-91AC-4014016E32E1}" srcOrd="0" destOrd="0" presId="urn:microsoft.com/office/officeart/2018/2/layout/IconVerticalSolidList"/>
    <dgm:cxn modelId="{59343F82-DB9A-414D-BF36-C0C7058FE4B3}" type="presOf" srcId="{CE678316-DD98-44EB-85FB-93253A0961B8}" destId="{C7D8F95A-56F2-46D3-9669-7D50ABF9BC43}" srcOrd="0" destOrd="0" presId="urn:microsoft.com/office/officeart/2018/2/layout/IconVerticalSolidList"/>
    <dgm:cxn modelId="{E52EDA87-51D2-41D3-8651-01B4D3C5005D}" srcId="{2CA0F5AE-538A-4137-AFFE-21C7A05C78D1}" destId="{BD937EED-1D19-4ECC-8E52-AE0D869C2D80}" srcOrd="1" destOrd="0" parTransId="{C8B7BB4D-1129-4C72-8F46-0E359BAE65AD}" sibTransId="{80F7724D-9F88-4C1A-BDCC-ACCA08BD904C}"/>
    <dgm:cxn modelId="{C343EEA9-1874-4CF3-92E3-6A64E050017B}" srcId="{2CA0F5AE-538A-4137-AFFE-21C7A05C78D1}" destId="{CE678316-DD98-44EB-85FB-93253A0961B8}" srcOrd="0" destOrd="0" parTransId="{7DC85FA0-7809-4D88-ACC1-DAD842707DBB}" sibTransId="{EEB25C21-6B2B-45C6-9630-43A458A7245E}"/>
    <dgm:cxn modelId="{148C81B1-A697-4BD7-87E3-380B93A1007D}" type="presOf" srcId="{C9CF2DD9-25FA-41DE-893F-44680435918B}" destId="{EC83714B-802C-4913-B2B2-88150DA32261}" srcOrd="0" destOrd="0" presId="urn:microsoft.com/office/officeart/2018/2/layout/IconVerticalSolidList"/>
    <dgm:cxn modelId="{DADF32C2-0690-45AC-8D25-B20DE6F05842}" srcId="{2CA0F5AE-538A-4137-AFFE-21C7A05C78D1}" destId="{1935511C-5A84-4866-81F0-D78A7320ABA9}" srcOrd="2" destOrd="0" parTransId="{169B7AD8-DE9B-4AD6-9451-DEF0AE52C79D}" sibTransId="{22FE6565-75C8-46DA-A8DD-24651F8F3D03}"/>
    <dgm:cxn modelId="{8BA306E4-23E3-43BF-A0DB-E82333D8DD9B}" type="presOf" srcId="{2CA0F5AE-538A-4137-AFFE-21C7A05C78D1}" destId="{31C6EE48-8718-4F7B-9D29-F25CAFBD75E7}" srcOrd="0" destOrd="0" presId="urn:microsoft.com/office/officeart/2018/2/layout/IconVerticalSolidList"/>
    <dgm:cxn modelId="{6008E5F8-225F-45EB-9037-EDF1017047EF}" srcId="{2CA0F5AE-538A-4137-AFFE-21C7A05C78D1}" destId="{C9CF2DD9-25FA-41DE-893F-44680435918B}" srcOrd="3" destOrd="0" parTransId="{389AAF09-9387-44DC-BE03-B7D7860EA90A}" sibTransId="{A963D6A8-F002-4241-9516-10F6BA2A7AF4}"/>
    <dgm:cxn modelId="{4FA5AC96-C357-4FD5-9834-F9A0AC5F99AE}" type="presParOf" srcId="{31C6EE48-8718-4F7B-9D29-F25CAFBD75E7}" destId="{A34255C0-B5D5-4B61-8E76-A29764F8986B}" srcOrd="0" destOrd="0" presId="urn:microsoft.com/office/officeart/2018/2/layout/IconVerticalSolidList"/>
    <dgm:cxn modelId="{82A345BD-EFA4-414D-8C24-9C99E524DAAF}" type="presParOf" srcId="{A34255C0-B5D5-4B61-8E76-A29764F8986B}" destId="{4A9D2B6A-3099-4F9F-8500-4EA1788D6B3B}" srcOrd="0" destOrd="0" presId="urn:microsoft.com/office/officeart/2018/2/layout/IconVerticalSolidList"/>
    <dgm:cxn modelId="{D20C8669-381D-4AA8-9031-C5ADD655DA9E}" type="presParOf" srcId="{A34255C0-B5D5-4B61-8E76-A29764F8986B}" destId="{F9C375C9-DD7B-43E3-AF28-34AFBC5A1DF6}" srcOrd="1" destOrd="0" presId="urn:microsoft.com/office/officeart/2018/2/layout/IconVerticalSolidList"/>
    <dgm:cxn modelId="{4763A31B-66A5-43C4-AF03-A91B863DE74C}" type="presParOf" srcId="{A34255C0-B5D5-4B61-8E76-A29764F8986B}" destId="{617E0A4C-D745-42E1-BC90-3D3E6CE79655}" srcOrd="2" destOrd="0" presId="urn:microsoft.com/office/officeart/2018/2/layout/IconVerticalSolidList"/>
    <dgm:cxn modelId="{6B9BCAA2-D107-432D-BA71-60EE88FA120B}" type="presParOf" srcId="{A34255C0-B5D5-4B61-8E76-A29764F8986B}" destId="{C7D8F95A-56F2-46D3-9669-7D50ABF9BC43}" srcOrd="3" destOrd="0" presId="urn:microsoft.com/office/officeart/2018/2/layout/IconVerticalSolidList"/>
    <dgm:cxn modelId="{A6B5645E-DBE3-468B-845A-E2604B0F6519}" type="presParOf" srcId="{31C6EE48-8718-4F7B-9D29-F25CAFBD75E7}" destId="{E67B4852-8208-4A1B-9AFE-D4AF5C1AC9FB}" srcOrd="1" destOrd="0" presId="urn:microsoft.com/office/officeart/2018/2/layout/IconVerticalSolidList"/>
    <dgm:cxn modelId="{D1956009-B39B-44BD-BC00-361061F5F195}" type="presParOf" srcId="{31C6EE48-8718-4F7B-9D29-F25CAFBD75E7}" destId="{3E65DB0B-45BE-4EFE-BCE4-5FB3648E6C25}" srcOrd="2" destOrd="0" presId="urn:microsoft.com/office/officeart/2018/2/layout/IconVerticalSolidList"/>
    <dgm:cxn modelId="{A86C3D1F-039E-4BD4-A00D-A339F524A33E}" type="presParOf" srcId="{3E65DB0B-45BE-4EFE-BCE4-5FB3648E6C25}" destId="{DEA27AFF-2CE9-4B54-A69A-4765797C32CE}" srcOrd="0" destOrd="0" presId="urn:microsoft.com/office/officeart/2018/2/layout/IconVerticalSolidList"/>
    <dgm:cxn modelId="{5EEEC3C2-7B6E-4996-8DF8-6A8DEA6A265F}" type="presParOf" srcId="{3E65DB0B-45BE-4EFE-BCE4-5FB3648E6C25}" destId="{812938D8-07C8-461B-9F4E-D3D11CC9DBE7}" srcOrd="1" destOrd="0" presId="urn:microsoft.com/office/officeart/2018/2/layout/IconVerticalSolidList"/>
    <dgm:cxn modelId="{772BC418-1BBD-4483-881C-FBD34840F094}" type="presParOf" srcId="{3E65DB0B-45BE-4EFE-BCE4-5FB3648E6C25}" destId="{A6DCC37D-F569-417C-868B-B0625957EBAD}" srcOrd="2" destOrd="0" presId="urn:microsoft.com/office/officeart/2018/2/layout/IconVerticalSolidList"/>
    <dgm:cxn modelId="{96A5EC9F-FE1C-4F11-941E-7C9E2F21F941}" type="presParOf" srcId="{3E65DB0B-45BE-4EFE-BCE4-5FB3648E6C25}" destId="{EF8DEFE2-397D-4D5B-91AC-4014016E32E1}" srcOrd="3" destOrd="0" presId="urn:microsoft.com/office/officeart/2018/2/layout/IconVerticalSolidList"/>
    <dgm:cxn modelId="{0424A69D-AEC6-40E2-83D0-697FC554888D}" type="presParOf" srcId="{31C6EE48-8718-4F7B-9D29-F25CAFBD75E7}" destId="{37E1AF75-C6F4-4676-B978-6FED9B7C7B17}" srcOrd="3" destOrd="0" presId="urn:microsoft.com/office/officeart/2018/2/layout/IconVerticalSolidList"/>
    <dgm:cxn modelId="{92423757-EE78-42FC-AA86-999382E9BD74}" type="presParOf" srcId="{31C6EE48-8718-4F7B-9D29-F25CAFBD75E7}" destId="{09FF1AC2-C670-4A64-9174-7113B0E3F4E0}" srcOrd="4" destOrd="0" presId="urn:microsoft.com/office/officeart/2018/2/layout/IconVerticalSolidList"/>
    <dgm:cxn modelId="{9744FF35-BD39-4DA9-9F65-9370691DF6B8}" type="presParOf" srcId="{09FF1AC2-C670-4A64-9174-7113B0E3F4E0}" destId="{DA46EE9C-3C4E-47A5-A9B0-C00F503C2D5A}" srcOrd="0" destOrd="0" presId="urn:microsoft.com/office/officeart/2018/2/layout/IconVerticalSolidList"/>
    <dgm:cxn modelId="{CC1129DB-DB36-4E71-AAF6-198C4145AAC4}" type="presParOf" srcId="{09FF1AC2-C670-4A64-9174-7113B0E3F4E0}" destId="{495FBDD9-0865-49A1-B1EA-CAEB5F4CF433}" srcOrd="1" destOrd="0" presId="urn:microsoft.com/office/officeart/2018/2/layout/IconVerticalSolidList"/>
    <dgm:cxn modelId="{2702D752-2BC5-42A5-93BB-7CF76054650F}" type="presParOf" srcId="{09FF1AC2-C670-4A64-9174-7113B0E3F4E0}" destId="{278619A5-F3DF-446B-8CD0-DC4412C6243C}" srcOrd="2" destOrd="0" presId="urn:microsoft.com/office/officeart/2018/2/layout/IconVerticalSolidList"/>
    <dgm:cxn modelId="{33FE8CDA-9E55-4E67-980B-461F45453F83}" type="presParOf" srcId="{09FF1AC2-C670-4A64-9174-7113B0E3F4E0}" destId="{2195B63E-516B-41EF-8C61-5A69CCD3D224}" srcOrd="3" destOrd="0" presId="urn:microsoft.com/office/officeart/2018/2/layout/IconVerticalSolidList"/>
    <dgm:cxn modelId="{81DDD4A0-03D4-403E-A22F-2C7ABA33B6D0}" type="presParOf" srcId="{31C6EE48-8718-4F7B-9D29-F25CAFBD75E7}" destId="{346C882B-CE7C-4E5F-9757-FF10604B0B41}" srcOrd="5" destOrd="0" presId="urn:microsoft.com/office/officeart/2018/2/layout/IconVerticalSolidList"/>
    <dgm:cxn modelId="{24DABA2C-4F2F-4391-A550-43A801CCE4B8}" type="presParOf" srcId="{31C6EE48-8718-4F7B-9D29-F25CAFBD75E7}" destId="{BE939274-232F-451F-BDEB-CD189BF0016E}" srcOrd="6" destOrd="0" presId="urn:microsoft.com/office/officeart/2018/2/layout/IconVerticalSolidList"/>
    <dgm:cxn modelId="{98445050-5039-4FFE-80A0-88526767E9EF}" type="presParOf" srcId="{BE939274-232F-451F-BDEB-CD189BF0016E}" destId="{7EAA3DCD-C125-4971-BC97-4E3E010A5970}" srcOrd="0" destOrd="0" presId="urn:microsoft.com/office/officeart/2018/2/layout/IconVerticalSolidList"/>
    <dgm:cxn modelId="{2307A06E-4BFB-45B4-90FD-C4FE4C76AB0A}" type="presParOf" srcId="{BE939274-232F-451F-BDEB-CD189BF0016E}" destId="{44CC3F27-1E8A-4177-A7E4-B786D41C18EE}" srcOrd="1" destOrd="0" presId="urn:microsoft.com/office/officeart/2018/2/layout/IconVerticalSolidList"/>
    <dgm:cxn modelId="{DA313B41-BE7B-4143-9F2B-89403CCB30D9}" type="presParOf" srcId="{BE939274-232F-451F-BDEB-CD189BF0016E}" destId="{89BF97AC-E45F-44DA-BED6-6103C319D8D7}" srcOrd="2" destOrd="0" presId="urn:microsoft.com/office/officeart/2018/2/layout/IconVerticalSolidList"/>
    <dgm:cxn modelId="{A8C12A1A-713D-4F53-AD9D-0A99D2EFCE79}" type="presParOf" srcId="{BE939274-232F-451F-BDEB-CD189BF0016E}" destId="{EC83714B-802C-4913-B2B2-88150DA32261}" srcOrd="3" destOrd="0" presId="urn:microsoft.com/office/officeart/2018/2/layout/IconVerticalSolidList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253618DA-2BB7-4C72-BB26-96675F6EA5A6}" type="doc">
      <dgm:prSet loTypeId="urn:microsoft.com/office/officeart/2005/8/layout/default" loCatId="list" qsTypeId="urn:microsoft.com/office/officeart/2005/8/quickstyle/simple2" qsCatId="simple" csTypeId="urn:microsoft.com/office/officeart/2005/8/colors/colorful1" csCatId="colorful"/>
      <dgm:spPr/>
      <dgm:t>
        <a:bodyPr/>
        <a:lstStyle/>
        <a:p>
          <a:endParaRPr lang="en-US"/>
        </a:p>
      </dgm:t>
    </dgm:pt>
    <dgm:pt modelId="{47DC4E9A-0A79-4B92-A8B5-A52D61471EEF}">
      <dgm:prSet/>
      <dgm:spPr/>
      <dgm:t>
        <a:bodyPr/>
        <a:lstStyle/>
        <a:p>
          <a:r>
            <a:rPr lang="es-ES" b="0" dirty="0"/>
            <a:t>Fomentar el cuestionamiento reflexivo</a:t>
          </a:r>
          <a:endParaRPr lang="en-US" b="0" dirty="0"/>
        </a:p>
      </dgm:t>
    </dgm:pt>
    <dgm:pt modelId="{2AA63EFD-0A10-4FCC-9627-702CD3ED9BC1}" type="parTrans" cxnId="{F6162F91-A5C2-4161-9F58-F4036D0FE022}">
      <dgm:prSet/>
      <dgm:spPr/>
      <dgm:t>
        <a:bodyPr/>
        <a:lstStyle/>
        <a:p>
          <a:endParaRPr lang="en-US" b="0"/>
        </a:p>
      </dgm:t>
    </dgm:pt>
    <dgm:pt modelId="{1D222530-07A8-4475-A6FC-AFB5752AAC66}" type="sibTrans" cxnId="{F6162F91-A5C2-4161-9F58-F4036D0FE022}">
      <dgm:prSet/>
      <dgm:spPr/>
      <dgm:t>
        <a:bodyPr/>
        <a:lstStyle/>
        <a:p>
          <a:endParaRPr lang="en-US" b="0"/>
        </a:p>
      </dgm:t>
    </dgm:pt>
    <dgm:pt modelId="{ED59D61F-D8E0-4F46-B5E1-272D0F462DE5}">
      <dgm:prSet/>
      <dgm:spPr/>
      <dgm:t>
        <a:bodyPr/>
        <a:lstStyle/>
        <a:p>
          <a:r>
            <a:rPr lang="es-ES" b="0" dirty="0"/>
            <a:t>Evaluar la validez de la información</a:t>
          </a:r>
          <a:endParaRPr lang="en-US" b="0" dirty="0"/>
        </a:p>
      </dgm:t>
    </dgm:pt>
    <dgm:pt modelId="{00B15235-75BF-4C19-98A3-F0F326D1C14A}" type="parTrans" cxnId="{B7BE928F-FFD3-4DC8-9897-8CF07FCE8236}">
      <dgm:prSet/>
      <dgm:spPr/>
      <dgm:t>
        <a:bodyPr/>
        <a:lstStyle/>
        <a:p>
          <a:endParaRPr lang="en-US" b="0"/>
        </a:p>
      </dgm:t>
    </dgm:pt>
    <dgm:pt modelId="{F11B637C-EDCF-4626-8C69-56284B8ECAC2}" type="sibTrans" cxnId="{B7BE928F-FFD3-4DC8-9897-8CF07FCE8236}">
      <dgm:prSet/>
      <dgm:spPr/>
      <dgm:t>
        <a:bodyPr/>
        <a:lstStyle/>
        <a:p>
          <a:endParaRPr lang="en-US" b="0"/>
        </a:p>
      </dgm:t>
    </dgm:pt>
    <dgm:pt modelId="{3C5000A3-DC4C-41AE-922C-1263AED45B14}">
      <dgm:prSet/>
      <dgm:spPr/>
      <dgm:t>
        <a:bodyPr/>
        <a:lstStyle/>
        <a:p>
          <a:r>
            <a:rPr lang="es-ES" b="0"/>
            <a:t>Usar metodologías activas</a:t>
          </a:r>
          <a:endParaRPr lang="en-US" b="0"/>
        </a:p>
      </dgm:t>
    </dgm:pt>
    <dgm:pt modelId="{CF0671D6-E40F-4E21-8DEE-D1CBC29E09C5}" type="parTrans" cxnId="{F7B6D2DA-56C2-4F99-81E9-64F95E5D5B6A}">
      <dgm:prSet/>
      <dgm:spPr/>
      <dgm:t>
        <a:bodyPr/>
        <a:lstStyle/>
        <a:p>
          <a:endParaRPr lang="en-US" b="0"/>
        </a:p>
      </dgm:t>
    </dgm:pt>
    <dgm:pt modelId="{CB873E42-DA07-4B2E-AEE6-4E658E02F344}" type="sibTrans" cxnId="{F7B6D2DA-56C2-4F99-81E9-64F95E5D5B6A}">
      <dgm:prSet/>
      <dgm:spPr/>
      <dgm:t>
        <a:bodyPr/>
        <a:lstStyle/>
        <a:p>
          <a:endParaRPr lang="en-US" b="0"/>
        </a:p>
      </dgm:t>
    </dgm:pt>
    <dgm:pt modelId="{8B61B743-59C3-4C5B-BCFA-B9C339C8BA2C}">
      <dgm:prSet/>
      <dgm:spPr/>
      <dgm:t>
        <a:bodyPr/>
        <a:lstStyle/>
        <a:p>
          <a:r>
            <a:rPr lang="es-ES" b="0"/>
            <a:t>Desarrollar la argumentación fundamentada</a:t>
          </a:r>
          <a:endParaRPr lang="en-US" b="0"/>
        </a:p>
      </dgm:t>
    </dgm:pt>
    <dgm:pt modelId="{B28A70B0-07BA-40A2-8EF6-20793646205C}" type="parTrans" cxnId="{72994C0E-366E-468D-80A4-C317587E1C17}">
      <dgm:prSet/>
      <dgm:spPr/>
      <dgm:t>
        <a:bodyPr/>
        <a:lstStyle/>
        <a:p>
          <a:endParaRPr lang="en-US" b="0"/>
        </a:p>
      </dgm:t>
    </dgm:pt>
    <dgm:pt modelId="{8A330441-DC7A-42B5-ACEE-00186B35C04D}" type="sibTrans" cxnId="{72994C0E-366E-468D-80A4-C317587E1C17}">
      <dgm:prSet/>
      <dgm:spPr/>
      <dgm:t>
        <a:bodyPr/>
        <a:lstStyle/>
        <a:p>
          <a:endParaRPr lang="en-US" b="0"/>
        </a:p>
      </dgm:t>
    </dgm:pt>
    <dgm:pt modelId="{4F8A613A-D5A8-4973-963A-EC355975D430}">
      <dgm:prSet/>
      <dgm:spPr/>
      <dgm:t>
        <a:bodyPr/>
        <a:lstStyle/>
        <a:p>
          <a:r>
            <a:rPr lang="es-ES" b="0"/>
            <a:t>Plantear dilemas y controversias</a:t>
          </a:r>
          <a:endParaRPr lang="en-US" b="0"/>
        </a:p>
      </dgm:t>
    </dgm:pt>
    <dgm:pt modelId="{C0342A09-2549-4340-9DEF-70BF751FB699}" type="parTrans" cxnId="{AAEA4141-305A-4827-812E-30445C47FCCB}">
      <dgm:prSet/>
      <dgm:spPr/>
      <dgm:t>
        <a:bodyPr/>
        <a:lstStyle/>
        <a:p>
          <a:endParaRPr lang="en-US" b="0"/>
        </a:p>
      </dgm:t>
    </dgm:pt>
    <dgm:pt modelId="{B9398808-A65C-4450-BE59-B9DB295AA983}" type="sibTrans" cxnId="{AAEA4141-305A-4827-812E-30445C47FCCB}">
      <dgm:prSet/>
      <dgm:spPr/>
      <dgm:t>
        <a:bodyPr/>
        <a:lstStyle/>
        <a:p>
          <a:endParaRPr lang="en-US" b="0"/>
        </a:p>
      </dgm:t>
    </dgm:pt>
    <dgm:pt modelId="{197ABD78-84F1-43C5-8292-7BF6B707650F}">
      <dgm:prSet/>
      <dgm:spPr/>
      <dgm:t>
        <a:bodyPr/>
        <a:lstStyle/>
        <a:p>
          <a:r>
            <a:rPr lang="es-ES" b="0"/>
            <a:t>Incorporar la metacognición</a:t>
          </a:r>
          <a:endParaRPr lang="en-US" b="0"/>
        </a:p>
      </dgm:t>
    </dgm:pt>
    <dgm:pt modelId="{7D04173C-BB52-4639-8BC8-03C2B394224B}" type="parTrans" cxnId="{FA410214-A17B-4C65-A705-4133CC3F5BA2}">
      <dgm:prSet/>
      <dgm:spPr/>
      <dgm:t>
        <a:bodyPr/>
        <a:lstStyle/>
        <a:p>
          <a:endParaRPr lang="en-US" b="0"/>
        </a:p>
      </dgm:t>
    </dgm:pt>
    <dgm:pt modelId="{61992F33-5E39-4086-B267-1C642AF6179C}" type="sibTrans" cxnId="{FA410214-A17B-4C65-A705-4133CC3F5BA2}">
      <dgm:prSet/>
      <dgm:spPr/>
      <dgm:t>
        <a:bodyPr/>
        <a:lstStyle/>
        <a:p>
          <a:endParaRPr lang="en-US" b="0"/>
        </a:p>
      </dgm:t>
    </dgm:pt>
    <dgm:pt modelId="{DD3D5CAC-1F13-403F-84CA-89D93AB55034}">
      <dgm:prSet/>
      <dgm:spPr/>
      <dgm:t>
        <a:bodyPr/>
        <a:lstStyle/>
        <a:p>
          <a:r>
            <a:rPr lang="es-ES" b="0"/>
            <a:t>Diseñar evaluaciones auténticas</a:t>
          </a:r>
          <a:endParaRPr lang="en-US" b="0"/>
        </a:p>
      </dgm:t>
    </dgm:pt>
    <dgm:pt modelId="{09FF6F26-1E8E-4FEE-A65F-2B2E9F52581F}" type="parTrans" cxnId="{0A05153C-A3D5-4751-BD81-9C73B28F40E9}">
      <dgm:prSet/>
      <dgm:spPr/>
      <dgm:t>
        <a:bodyPr/>
        <a:lstStyle/>
        <a:p>
          <a:endParaRPr lang="en-US" b="0"/>
        </a:p>
      </dgm:t>
    </dgm:pt>
    <dgm:pt modelId="{9FA8BB73-7DAC-4224-BDCE-DFBD81D623A9}" type="sibTrans" cxnId="{0A05153C-A3D5-4751-BD81-9C73B28F40E9}">
      <dgm:prSet/>
      <dgm:spPr/>
      <dgm:t>
        <a:bodyPr/>
        <a:lstStyle/>
        <a:p>
          <a:endParaRPr lang="en-US" b="0"/>
        </a:p>
      </dgm:t>
    </dgm:pt>
    <dgm:pt modelId="{1A1B686A-D6B6-404A-ACBC-70F50B912654}">
      <dgm:prSet/>
      <dgm:spPr/>
      <dgm:t>
        <a:bodyPr/>
        <a:lstStyle/>
        <a:p>
          <a:r>
            <a:rPr lang="es-ES" b="0"/>
            <a:t>Modelar pensamiento crítico desde la docencia</a:t>
          </a:r>
          <a:endParaRPr lang="en-US" b="0"/>
        </a:p>
      </dgm:t>
    </dgm:pt>
    <dgm:pt modelId="{C5BDDFD9-571F-4A9D-8983-8BB1D2ECA885}" type="parTrans" cxnId="{6BC377E8-02FC-41F1-983B-402CD8C78720}">
      <dgm:prSet/>
      <dgm:spPr/>
      <dgm:t>
        <a:bodyPr/>
        <a:lstStyle/>
        <a:p>
          <a:endParaRPr lang="en-US" b="0"/>
        </a:p>
      </dgm:t>
    </dgm:pt>
    <dgm:pt modelId="{A49B54C7-0078-4D2F-BE76-EACF5975390E}" type="sibTrans" cxnId="{6BC377E8-02FC-41F1-983B-402CD8C78720}">
      <dgm:prSet/>
      <dgm:spPr/>
      <dgm:t>
        <a:bodyPr/>
        <a:lstStyle/>
        <a:p>
          <a:endParaRPr lang="en-US" b="0"/>
        </a:p>
      </dgm:t>
    </dgm:pt>
    <dgm:pt modelId="{5060E97A-212D-4941-BD26-106DE103446E}" type="pres">
      <dgm:prSet presAssocID="{253618DA-2BB7-4C72-BB26-96675F6EA5A6}" presName="diagram" presStyleCnt="0">
        <dgm:presLayoutVars>
          <dgm:dir/>
          <dgm:resizeHandles val="exact"/>
        </dgm:presLayoutVars>
      </dgm:prSet>
      <dgm:spPr/>
    </dgm:pt>
    <dgm:pt modelId="{7329AAF7-AF0A-4775-99BF-038F376F211A}" type="pres">
      <dgm:prSet presAssocID="{47DC4E9A-0A79-4B92-A8B5-A52D61471EEF}" presName="node" presStyleLbl="node1" presStyleIdx="0" presStyleCnt="8">
        <dgm:presLayoutVars>
          <dgm:bulletEnabled val="1"/>
        </dgm:presLayoutVars>
      </dgm:prSet>
      <dgm:spPr/>
    </dgm:pt>
    <dgm:pt modelId="{54D25A7D-7FA9-4624-8C53-7C4D18C7702F}" type="pres">
      <dgm:prSet presAssocID="{1D222530-07A8-4475-A6FC-AFB5752AAC66}" presName="sibTrans" presStyleCnt="0"/>
      <dgm:spPr/>
    </dgm:pt>
    <dgm:pt modelId="{59506DD9-7F02-4D2E-A2C3-A404BECB31CE}" type="pres">
      <dgm:prSet presAssocID="{ED59D61F-D8E0-4F46-B5E1-272D0F462DE5}" presName="node" presStyleLbl="node1" presStyleIdx="1" presStyleCnt="8">
        <dgm:presLayoutVars>
          <dgm:bulletEnabled val="1"/>
        </dgm:presLayoutVars>
      </dgm:prSet>
      <dgm:spPr/>
    </dgm:pt>
    <dgm:pt modelId="{D4E2CD28-18BF-4A61-B3B1-0E6676D1CD86}" type="pres">
      <dgm:prSet presAssocID="{F11B637C-EDCF-4626-8C69-56284B8ECAC2}" presName="sibTrans" presStyleCnt="0"/>
      <dgm:spPr/>
    </dgm:pt>
    <dgm:pt modelId="{69C97009-B7FF-47D7-9A8D-D30468F3BA3A}" type="pres">
      <dgm:prSet presAssocID="{3C5000A3-DC4C-41AE-922C-1263AED45B14}" presName="node" presStyleLbl="node1" presStyleIdx="2" presStyleCnt="8">
        <dgm:presLayoutVars>
          <dgm:bulletEnabled val="1"/>
        </dgm:presLayoutVars>
      </dgm:prSet>
      <dgm:spPr/>
    </dgm:pt>
    <dgm:pt modelId="{DEF69FC1-3AB2-40E7-A52F-DFFA9F32CB14}" type="pres">
      <dgm:prSet presAssocID="{CB873E42-DA07-4B2E-AEE6-4E658E02F344}" presName="sibTrans" presStyleCnt="0"/>
      <dgm:spPr/>
    </dgm:pt>
    <dgm:pt modelId="{D03E5B00-C796-4802-81D1-D7B91E2C47F1}" type="pres">
      <dgm:prSet presAssocID="{8B61B743-59C3-4C5B-BCFA-B9C339C8BA2C}" presName="node" presStyleLbl="node1" presStyleIdx="3" presStyleCnt="8">
        <dgm:presLayoutVars>
          <dgm:bulletEnabled val="1"/>
        </dgm:presLayoutVars>
      </dgm:prSet>
      <dgm:spPr/>
    </dgm:pt>
    <dgm:pt modelId="{9C5B9B99-DD83-4FEA-82ED-0824F92F6172}" type="pres">
      <dgm:prSet presAssocID="{8A330441-DC7A-42B5-ACEE-00186B35C04D}" presName="sibTrans" presStyleCnt="0"/>
      <dgm:spPr/>
    </dgm:pt>
    <dgm:pt modelId="{DE111EDB-F56C-4A2C-9571-6A98C1C2ECCA}" type="pres">
      <dgm:prSet presAssocID="{4F8A613A-D5A8-4973-963A-EC355975D430}" presName="node" presStyleLbl="node1" presStyleIdx="4" presStyleCnt="8">
        <dgm:presLayoutVars>
          <dgm:bulletEnabled val="1"/>
        </dgm:presLayoutVars>
      </dgm:prSet>
      <dgm:spPr/>
    </dgm:pt>
    <dgm:pt modelId="{D699A41E-BF07-4CE6-A94B-FBA8F16C040D}" type="pres">
      <dgm:prSet presAssocID="{B9398808-A65C-4450-BE59-B9DB295AA983}" presName="sibTrans" presStyleCnt="0"/>
      <dgm:spPr/>
    </dgm:pt>
    <dgm:pt modelId="{B28106E1-96A0-47BF-B1AF-586DC20E826E}" type="pres">
      <dgm:prSet presAssocID="{197ABD78-84F1-43C5-8292-7BF6B707650F}" presName="node" presStyleLbl="node1" presStyleIdx="5" presStyleCnt="8">
        <dgm:presLayoutVars>
          <dgm:bulletEnabled val="1"/>
        </dgm:presLayoutVars>
      </dgm:prSet>
      <dgm:spPr/>
    </dgm:pt>
    <dgm:pt modelId="{83089A43-08B2-419A-8675-CC8ED4461646}" type="pres">
      <dgm:prSet presAssocID="{61992F33-5E39-4086-B267-1C642AF6179C}" presName="sibTrans" presStyleCnt="0"/>
      <dgm:spPr/>
    </dgm:pt>
    <dgm:pt modelId="{35C8A900-7131-4C5A-A81A-130C0F90D7FD}" type="pres">
      <dgm:prSet presAssocID="{DD3D5CAC-1F13-403F-84CA-89D93AB55034}" presName="node" presStyleLbl="node1" presStyleIdx="6" presStyleCnt="8">
        <dgm:presLayoutVars>
          <dgm:bulletEnabled val="1"/>
        </dgm:presLayoutVars>
      </dgm:prSet>
      <dgm:spPr/>
    </dgm:pt>
    <dgm:pt modelId="{BD90A4F7-E834-4323-9290-0FA1DFE2F108}" type="pres">
      <dgm:prSet presAssocID="{9FA8BB73-7DAC-4224-BDCE-DFBD81D623A9}" presName="sibTrans" presStyleCnt="0"/>
      <dgm:spPr/>
    </dgm:pt>
    <dgm:pt modelId="{C58B575D-EB4A-4AED-B6E5-8B1A18CA0CAA}" type="pres">
      <dgm:prSet presAssocID="{1A1B686A-D6B6-404A-ACBC-70F50B912654}" presName="node" presStyleLbl="node1" presStyleIdx="7" presStyleCnt="8">
        <dgm:presLayoutVars>
          <dgm:bulletEnabled val="1"/>
        </dgm:presLayoutVars>
      </dgm:prSet>
      <dgm:spPr/>
    </dgm:pt>
  </dgm:ptLst>
  <dgm:cxnLst>
    <dgm:cxn modelId="{72994C0E-366E-468D-80A4-C317587E1C17}" srcId="{253618DA-2BB7-4C72-BB26-96675F6EA5A6}" destId="{8B61B743-59C3-4C5B-BCFA-B9C339C8BA2C}" srcOrd="3" destOrd="0" parTransId="{B28A70B0-07BA-40A2-8EF6-20793646205C}" sibTransId="{8A330441-DC7A-42B5-ACEE-00186B35C04D}"/>
    <dgm:cxn modelId="{D0A3E012-AF44-4A65-ADC6-FF8CB2FBB3C7}" type="presOf" srcId="{197ABD78-84F1-43C5-8292-7BF6B707650F}" destId="{B28106E1-96A0-47BF-B1AF-586DC20E826E}" srcOrd="0" destOrd="0" presId="urn:microsoft.com/office/officeart/2005/8/layout/default"/>
    <dgm:cxn modelId="{FA410214-A17B-4C65-A705-4133CC3F5BA2}" srcId="{253618DA-2BB7-4C72-BB26-96675F6EA5A6}" destId="{197ABD78-84F1-43C5-8292-7BF6B707650F}" srcOrd="5" destOrd="0" parTransId="{7D04173C-BB52-4639-8BC8-03C2B394224B}" sibTransId="{61992F33-5E39-4086-B267-1C642AF6179C}"/>
    <dgm:cxn modelId="{68373733-7040-41B6-9AC7-C07025067806}" type="presOf" srcId="{4F8A613A-D5A8-4973-963A-EC355975D430}" destId="{DE111EDB-F56C-4A2C-9571-6A98C1C2ECCA}" srcOrd="0" destOrd="0" presId="urn:microsoft.com/office/officeart/2005/8/layout/default"/>
    <dgm:cxn modelId="{0A05153C-A3D5-4751-BD81-9C73B28F40E9}" srcId="{253618DA-2BB7-4C72-BB26-96675F6EA5A6}" destId="{DD3D5CAC-1F13-403F-84CA-89D93AB55034}" srcOrd="6" destOrd="0" parTransId="{09FF6F26-1E8E-4FEE-A65F-2B2E9F52581F}" sibTransId="{9FA8BB73-7DAC-4224-BDCE-DFBD81D623A9}"/>
    <dgm:cxn modelId="{AAEA4141-305A-4827-812E-30445C47FCCB}" srcId="{253618DA-2BB7-4C72-BB26-96675F6EA5A6}" destId="{4F8A613A-D5A8-4973-963A-EC355975D430}" srcOrd="4" destOrd="0" parTransId="{C0342A09-2549-4340-9DEF-70BF751FB699}" sibTransId="{B9398808-A65C-4450-BE59-B9DB295AA983}"/>
    <dgm:cxn modelId="{F7A7724A-4522-4532-975B-67557EED75FC}" type="presOf" srcId="{DD3D5CAC-1F13-403F-84CA-89D93AB55034}" destId="{35C8A900-7131-4C5A-A81A-130C0F90D7FD}" srcOrd="0" destOrd="0" presId="urn:microsoft.com/office/officeart/2005/8/layout/default"/>
    <dgm:cxn modelId="{D9BB9F88-4C26-43EF-B973-5019826690F3}" type="presOf" srcId="{1A1B686A-D6B6-404A-ACBC-70F50B912654}" destId="{C58B575D-EB4A-4AED-B6E5-8B1A18CA0CAA}" srcOrd="0" destOrd="0" presId="urn:microsoft.com/office/officeart/2005/8/layout/default"/>
    <dgm:cxn modelId="{B7BE928F-FFD3-4DC8-9897-8CF07FCE8236}" srcId="{253618DA-2BB7-4C72-BB26-96675F6EA5A6}" destId="{ED59D61F-D8E0-4F46-B5E1-272D0F462DE5}" srcOrd="1" destOrd="0" parTransId="{00B15235-75BF-4C19-98A3-F0F326D1C14A}" sibTransId="{F11B637C-EDCF-4626-8C69-56284B8ECAC2}"/>
    <dgm:cxn modelId="{F6162F91-A5C2-4161-9F58-F4036D0FE022}" srcId="{253618DA-2BB7-4C72-BB26-96675F6EA5A6}" destId="{47DC4E9A-0A79-4B92-A8B5-A52D61471EEF}" srcOrd="0" destOrd="0" parTransId="{2AA63EFD-0A10-4FCC-9627-702CD3ED9BC1}" sibTransId="{1D222530-07A8-4475-A6FC-AFB5752AAC66}"/>
    <dgm:cxn modelId="{E49647A8-E8AE-401B-A2F9-FDFA5C4EEB88}" type="presOf" srcId="{253618DA-2BB7-4C72-BB26-96675F6EA5A6}" destId="{5060E97A-212D-4941-BD26-106DE103446E}" srcOrd="0" destOrd="0" presId="urn:microsoft.com/office/officeart/2005/8/layout/default"/>
    <dgm:cxn modelId="{7ED5E9B0-B330-40BA-89FF-2CE4E3116C35}" type="presOf" srcId="{ED59D61F-D8E0-4F46-B5E1-272D0F462DE5}" destId="{59506DD9-7F02-4D2E-A2C3-A404BECB31CE}" srcOrd="0" destOrd="0" presId="urn:microsoft.com/office/officeart/2005/8/layout/default"/>
    <dgm:cxn modelId="{49DE8BCD-2F17-4D70-9867-F911462D6EDD}" type="presOf" srcId="{47DC4E9A-0A79-4B92-A8B5-A52D61471EEF}" destId="{7329AAF7-AF0A-4775-99BF-038F376F211A}" srcOrd="0" destOrd="0" presId="urn:microsoft.com/office/officeart/2005/8/layout/default"/>
    <dgm:cxn modelId="{3A69C7D4-581E-4152-85D2-270B1C1DDB98}" type="presOf" srcId="{3C5000A3-DC4C-41AE-922C-1263AED45B14}" destId="{69C97009-B7FF-47D7-9A8D-D30468F3BA3A}" srcOrd="0" destOrd="0" presId="urn:microsoft.com/office/officeart/2005/8/layout/default"/>
    <dgm:cxn modelId="{F7B6D2DA-56C2-4F99-81E9-64F95E5D5B6A}" srcId="{253618DA-2BB7-4C72-BB26-96675F6EA5A6}" destId="{3C5000A3-DC4C-41AE-922C-1263AED45B14}" srcOrd="2" destOrd="0" parTransId="{CF0671D6-E40F-4E21-8DEE-D1CBC29E09C5}" sibTransId="{CB873E42-DA07-4B2E-AEE6-4E658E02F344}"/>
    <dgm:cxn modelId="{6BC377E8-02FC-41F1-983B-402CD8C78720}" srcId="{253618DA-2BB7-4C72-BB26-96675F6EA5A6}" destId="{1A1B686A-D6B6-404A-ACBC-70F50B912654}" srcOrd="7" destOrd="0" parTransId="{C5BDDFD9-571F-4A9D-8983-8BB1D2ECA885}" sibTransId="{A49B54C7-0078-4D2F-BE76-EACF5975390E}"/>
    <dgm:cxn modelId="{B01A9CFA-DE8B-4101-B664-6F13BF765458}" type="presOf" srcId="{8B61B743-59C3-4C5B-BCFA-B9C339C8BA2C}" destId="{D03E5B00-C796-4802-81D1-D7B91E2C47F1}" srcOrd="0" destOrd="0" presId="urn:microsoft.com/office/officeart/2005/8/layout/default"/>
    <dgm:cxn modelId="{F80FD9D1-9D61-4A68-9D4D-84DF83F36DE4}" type="presParOf" srcId="{5060E97A-212D-4941-BD26-106DE103446E}" destId="{7329AAF7-AF0A-4775-99BF-038F376F211A}" srcOrd="0" destOrd="0" presId="urn:microsoft.com/office/officeart/2005/8/layout/default"/>
    <dgm:cxn modelId="{DC58C79C-456D-4947-AAEA-5A128FD0FAED}" type="presParOf" srcId="{5060E97A-212D-4941-BD26-106DE103446E}" destId="{54D25A7D-7FA9-4624-8C53-7C4D18C7702F}" srcOrd="1" destOrd="0" presId="urn:microsoft.com/office/officeart/2005/8/layout/default"/>
    <dgm:cxn modelId="{6E19EE9C-7B5E-49AC-90E1-999077EBAC7E}" type="presParOf" srcId="{5060E97A-212D-4941-BD26-106DE103446E}" destId="{59506DD9-7F02-4D2E-A2C3-A404BECB31CE}" srcOrd="2" destOrd="0" presId="urn:microsoft.com/office/officeart/2005/8/layout/default"/>
    <dgm:cxn modelId="{126A5A45-DB64-4142-8D5C-FB696B522A93}" type="presParOf" srcId="{5060E97A-212D-4941-BD26-106DE103446E}" destId="{D4E2CD28-18BF-4A61-B3B1-0E6676D1CD86}" srcOrd="3" destOrd="0" presId="urn:microsoft.com/office/officeart/2005/8/layout/default"/>
    <dgm:cxn modelId="{ED250275-03F7-4A6F-8EDD-E20E2370A9C4}" type="presParOf" srcId="{5060E97A-212D-4941-BD26-106DE103446E}" destId="{69C97009-B7FF-47D7-9A8D-D30468F3BA3A}" srcOrd="4" destOrd="0" presId="urn:microsoft.com/office/officeart/2005/8/layout/default"/>
    <dgm:cxn modelId="{7442AED3-486D-4D80-B870-1AF76775E9A8}" type="presParOf" srcId="{5060E97A-212D-4941-BD26-106DE103446E}" destId="{DEF69FC1-3AB2-40E7-A52F-DFFA9F32CB14}" srcOrd="5" destOrd="0" presId="urn:microsoft.com/office/officeart/2005/8/layout/default"/>
    <dgm:cxn modelId="{7D2234EE-2017-4C6E-9CA2-48B236603221}" type="presParOf" srcId="{5060E97A-212D-4941-BD26-106DE103446E}" destId="{D03E5B00-C796-4802-81D1-D7B91E2C47F1}" srcOrd="6" destOrd="0" presId="urn:microsoft.com/office/officeart/2005/8/layout/default"/>
    <dgm:cxn modelId="{05D4B37F-E429-4298-9587-9FECAAA38185}" type="presParOf" srcId="{5060E97A-212D-4941-BD26-106DE103446E}" destId="{9C5B9B99-DD83-4FEA-82ED-0824F92F6172}" srcOrd="7" destOrd="0" presId="urn:microsoft.com/office/officeart/2005/8/layout/default"/>
    <dgm:cxn modelId="{E5EED53F-E9EC-4C1D-BCD1-07D1E9844D2F}" type="presParOf" srcId="{5060E97A-212D-4941-BD26-106DE103446E}" destId="{DE111EDB-F56C-4A2C-9571-6A98C1C2ECCA}" srcOrd="8" destOrd="0" presId="urn:microsoft.com/office/officeart/2005/8/layout/default"/>
    <dgm:cxn modelId="{DD71971E-2682-4027-8368-593FA99E8466}" type="presParOf" srcId="{5060E97A-212D-4941-BD26-106DE103446E}" destId="{D699A41E-BF07-4CE6-A94B-FBA8F16C040D}" srcOrd="9" destOrd="0" presId="urn:microsoft.com/office/officeart/2005/8/layout/default"/>
    <dgm:cxn modelId="{8CE05D9D-D155-4621-BB9D-5096D08305C3}" type="presParOf" srcId="{5060E97A-212D-4941-BD26-106DE103446E}" destId="{B28106E1-96A0-47BF-B1AF-586DC20E826E}" srcOrd="10" destOrd="0" presId="urn:microsoft.com/office/officeart/2005/8/layout/default"/>
    <dgm:cxn modelId="{355EA308-353F-44BD-9FBB-08FD395FB0F3}" type="presParOf" srcId="{5060E97A-212D-4941-BD26-106DE103446E}" destId="{83089A43-08B2-419A-8675-CC8ED4461646}" srcOrd="11" destOrd="0" presId="urn:microsoft.com/office/officeart/2005/8/layout/default"/>
    <dgm:cxn modelId="{8FA3779F-EC86-475A-9DAB-678482D639E1}" type="presParOf" srcId="{5060E97A-212D-4941-BD26-106DE103446E}" destId="{35C8A900-7131-4C5A-A81A-130C0F90D7FD}" srcOrd="12" destOrd="0" presId="urn:microsoft.com/office/officeart/2005/8/layout/default"/>
    <dgm:cxn modelId="{8A783126-DA4A-4E95-9B81-008F9D9B0921}" type="presParOf" srcId="{5060E97A-212D-4941-BD26-106DE103446E}" destId="{BD90A4F7-E834-4323-9290-0FA1DFE2F108}" srcOrd="13" destOrd="0" presId="urn:microsoft.com/office/officeart/2005/8/layout/default"/>
    <dgm:cxn modelId="{76038362-AE3B-4C4C-913C-0BFF98AB9206}" type="presParOf" srcId="{5060E97A-212D-4941-BD26-106DE103446E}" destId="{C58B575D-EB4A-4AED-B6E5-8B1A18CA0CAA}" srcOrd="14" destOrd="0" presId="urn:microsoft.com/office/officeart/2005/8/layout/default"/>
  </dgm:cxnLst>
  <dgm:bg>
    <a:solidFill>
      <a:schemeClr val="bg1"/>
    </a:solidFill>
  </dgm:bg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253618DA-2BB7-4C72-BB26-96675F6EA5A6}" type="doc">
      <dgm:prSet loTypeId="urn:microsoft.com/office/officeart/2005/8/layout/default" loCatId="list" qsTypeId="urn:microsoft.com/office/officeart/2005/8/quickstyle/simple1" qsCatId="simple" csTypeId="urn:microsoft.com/office/officeart/2005/8/colors/colorful1" csCatId="colorful"/>
      <dgm:spPr/>
      <dgm:t>
        <a:bodyPr/>
        <a:lstStyle/>
        <a:p>
          <a:endParaRPr lang="en-US"/>
        </a:p>
      </dgm:t>
    </dgm:pt>
    <dgm:pt modelId="{47DC4E9A-0A79-4B92-A8B5-A52D61471EEF}">
      <dgm:prSet/>
      <dgm:spPr/>
      <dgm:t>
        <a:bodyPr/>
        <a:lstStyle/>
        <a:p>
          <a:r>
            <a:rPr lang="es-ES" b="0" dirty="0"/>
            <a:t>Fomentar el cuestionamiento reflexivo</a:t>
          </a:r>
          <a:endParaRPr lang="en-US" b="0" dirty="0"/>
        </a:p>
      </dgm:t>
    </dgm:pt>
    <dgm:pt modelId="{2AA63EFD-0A10-4FCC-9627-702CD3ED9BC1}" type="parTrans" cxnId="{F6162F91-A5C2-4161-9F58-F4036D0FE022}">
      <dgm:prSet/>
      <dgm:spPr/>
      <dgm:t>
        <a:bodyPr/>
        <a:lstStyle/>
        <a:p>
          <a:endParaRPr lang="en-US" b="0"/>
        </a:p>
      </dgm:t>
    </dgm:pt>
    <dgm:pt modelId="{1D222530-07A8-4475-A6FC-AFB5752AAC66}" type="sibTrans" cxnId="{F6162F91-A5C2-4161-9F58-F4036D0FE022}">
      <dgm:prSet/>
      <dgm:spPr/>
      <dgm:t>
        <a:bodyPr/>
        <a:lstStyle/>
        <a:p>
          <a:endParaRPr lang="en-US" b="0"/>
        </a:p>
      </dgm:t>
    </dgm:pt>
    <dgm:pt modelId="{ED59D61F-D8E0-4F46-B5E1-272D0F462DE5}">
      <dgm:prSet/>
      <dgm:spPr/>
      <dgm:t>
        <a:bodyPr/>
        <a:lstStyle/>
        <a:p>
          <a:r>
            <a:rPr lang="es-ES" b="0" dirty="0"/>
            <a:t>Evaluar la validez de la información</a:t>
          </a:r>
          <a:endParaRPr lang="en-US" b="0" dirty="0"/>
        </a:p>
      </dgm:t>
    </dgm:pt>
    <dgm:pt modelId="{00B15235-75BF-4C19-98A3-F0F326D1C14A}" type="parTrans" cxnId="{B7BE928F-FFD3-4DC8-9897-8CF07FCE8236}">
      <dgm:prSet/>
      <dgm:spPr/>
      <dgm:t>
        <a:bodyPr/>
        <a:lstStyle/>
        <a:p>
          <a:endParaRPr lang="en-US" b="0"/>
        </a:p>
      </dgm:t>
    </dgm:pt>
    <dgm:pt modelId="{F11B637C-EDCF-4626-8C69-56284B8ECAC2}" type="sibTrans" cxnId="{B7BE928F-FFD3-4DC8-9897-8CF07FCE8236}">
      <dgm:prSet/>
      <dgm:spPr/>
      <dgm:t>
        <a:bodyPr/>
        <a:lstStyle/>
        <a:p>
          <a:endParaRPr lang="en-US" b="0"/>
        </a:p>
      </dgm:t>
    </dgm:pt>
    <dgm:pt modelId="{3C5000A3-DC4C-41AE-922C-1263AED45B14}">
      <dgm:prSet/>
      <dgm:spPr/>
      <dgm:t>
        <a:bodyPr/>
        <a:lstStyle/>
        <a:p>
          <a:r>
            <a:rPr lang="es-ES" b="0"/>
            <a:t>Usar metodologías activas</a:t>
          </a:r>
          <a:endParaRPr lang="en-US" b="0"/>
        </a:p>
      </dgm:t>
    </dgm:pt>
    <dgm:pt modelId="{CF0671D6-E40F-4E21-8DEE-D1CBC29E09C5}" type="parTrans" cxnId="{F7B6D2DA-56C2-4F99-81E9-64F95E5D5B6A}">
      <dgm:prSet/>
      <dgm:spPr/>
      <dgm:t>
        <a:bodyPr/>
        <a:lstStyle/>
        <a:p>
          <a:endParaRPr lang="en-US" b="0"/>
        </a:p>
      </dgm:t>
    </dgm:pt>
    <dgm:pt modelId="{CB873E42-DA07-4B2E-AEE6-4E658E02F344}" type="sibTrans" cxnId="{F7B6D2DA-56C2-4F99-81E9-64F95E5D5B6A}">
      <dgm:prSet/>
      <dgm:spPr/>
      <dgm:t>
        <a:bodyPr/>
        <a:lstStyle/>
        <a:p>
          <a:endParaRPr lang="en-US" b="0"/>
        </a:p>
      </dgm:t>
    </dgm:pt>
    <dgm:pt modelId="{8B61B743-59C3-4C5B-BCFA-B9C339C8BA2C}">
      <dgm:prSet/>
      <dgm:spPr/>
      <dgm:t>
        <a:bodyPr/>
        <a:lstStyle/>
        <a:p>
          <a:r>
            <a:rPr lang="es-ES" b="0"/>
            <a:t>Desarrollar la argumentación fundamentada</a:t>
          </a:r>
          <a:endParaRPr lang="en-US" b="0"/>
        </a:p>
      </dgm:t>
    </dgm:pt>
    <dgm:pt modelId="{B28A70B0-07BA-40A2-8EF6-20793646205C}" type="parTrans" cxnId="{72994C0E-366E-468D-80A4-C317587E1C17}">
      <dgm:prSet/>
      <dgm:spPr/>
      <dgm:t>
        <a:bodyPr/>
        <a:lstStyle/>
        <a:p>
          <a:endParaRPr lang="en-US" b="0"/>
        </a:p>
      </dgm:t>
    </dgm:pt>
    <dgm:pt modelId="{8A330441-DC7A-42B5-ACEE-00186B35C04D}" type="sibTrans" cxnId="{72994C0E-366E-468D-80A4-C317587E1C17}">
      <dgm:prSet/>
      <dgm:spPr/>
      <dgm:t>
        <a:bodyPr/>
        <a:lstStyle/>
        <a:p>
          <a:endParaRPr lang="en-US" b="0"/>
        </a:p>
      </dgm:t>
    </dgm:pt>
    <dgm:pt modelId="{4F8A613A-D5A8-4973-963A-EC355975D430}">
      <dgm:prSet/>
      <dgm:spPr/>
      <dgm:t>
        <a:bodyPr/>
        <a:lstStyle/>
        <a:p>
          <a:r>
            <a:rPr lang="es-ES" b="0"/>
            <a:t>Plantear dilemas y controversias</a:t>
          </a:r>
          <a:endParaRPr lang="en-US" b="0"/>
        </a:p>
      </dgm:t>
    </dgm:pt>
    <dgm:pt modelId="{C0342A09-2549-4340-9DEF-70BF751FB699}" type="parTrans" cxnId="{AAEA4141-305A-4827-812E-30445C47FCCB}">
      <dgm:prSet/>
      <dgm:spPr/>
      <dgm:t>
        <a:bodyPr/>
        <a:lstStyle/>
        <a:p>
          <a:endParaRPr lang="en-US" b="0"/>
        </a:p>
      </dgm:t>
    </dgm:pt>
    <dgm:pt modelId="{B9398808-A65C-4450-BE59-B9DB295AA983}" type="sibTrans" cxnId="{AAEA4141-305A-4827-812E-30445C47FCCB}">
      <dgm:prSet/>
      <dgm:spPr/>
      <dgm:t>
        <a:bodyPr/>
        <a:lstStyle/>
        <a:p>
          <a:endParaRPr lang="en-US" b="0"/>
        </a:p>
      </dgm:t>
    </dgm:pt>
    <dgm:pt modelId="{197ABD78-84F1-43C5-8292-7BF6B707650F}">
      <dgm:prSet/>
      <dgm:spPr/>
      <dgm:t>
        <a:bodyPr/>
        <a:lstStyle/>
        <a:p>
          <a:r>
            <a:rPr lang="es-ES" b="0"/>
            <a:t>Incorporar la metacognición</a:t>
          </a:r>
          <a:endParaRPr lang="en-US" b="0"/>
        </a:p>
      </dgm:t>
    </dgm:pt>
    <dgm:pt modelId="{7D04173C-BB52-4639-8BC8-03C2B394224B}" type="parTrans" cxnId="{FA410214-A17B-4C65-A705-4133CC3F5BA2}">
      <dgm:prSet/>
      <dgm:spPr/>
      <dgm:t>
        <a:bodyPr/>
        <a:lstStyle/>
        <a:p>
          <a:endParaRPr lang="en-US" b="0"/>
        </a:p>
      </dgm:t>
    </dgm:pt>
    <dgm:pt modelId="{61992F33-5E39-4086-B267-1C642AF6179C}" type="sibTrans" cxnId="{FA410214-A17B-4C65-A705-4133CC3F5BA2}">
      <dgm:prSet/>
      <dgm:spPr/>
      <dgm:t>
        <a:bodyPr/>
        <a:lstStyle/>
        <a:p>
          <a:endParaRPr lang="en-US" b="0"/>
        </a:p>
      </dgm:t>
    </dgm:pt>
    <dgm:pt modelId="{DD3D5CAC-1F13-403F-84CA-89D93AB55034}">
      <dgm:prSet/>
      <dgm:spPr/>
      <dgm:t>
        <a:bodyPr/>
        <a:lstStyle/>
        <a:p>
          <a:r>
            <a:rPr lang="es-ES" b="1" dirty="0"/>
            <a:t>Diseñar evaluaciones auténticas</a:t>
          </a:r>
          <a:endParaRPr lang="en-US" b="1" dirty="0"/>
        </a:p>
      </dgm:t>
    </dgm:pt>
    <dgm:pt modelId="{09FF6F26-1E8E-4FEE-A65F-2B2E9F52581F}" type="parTrans" cxnId="{0A05153C-A3D5-4751-BD81-9C73B28F40E9}">
      <dgm:prSet/>
      <dgm:spPr/>
      <dgm:t>
        <a:bodyPr/>
        <a:lstStyle/>
        <a:p>
          <a:endParaRPr lang="en-US" b="0"/>
        </a:p>
      </dgm:t>
    </dgm:pt>
    <dgm:pt modelId="{9FA8BB73-7DAC-4224-BDCE-DFBD81D623A9}" type="sibTrans" cxnId="{0A05153C-A3D5-4751-BD81-9C73B28F40E9}">
      <dgm:prSet/>
      <dgm:spPr/>
      <dgm:t>
        <a:bodyPr/>
        <a:lstStyle/>
        <a:p>
          <a:endParaRPr lang="en-US" b="0"/>
        </a:p>
      </dgm:t>
    </dgm:pt>
    <dgm:pt modelId="{1A1B686A-D6B6-404A-ACBC-70F50B912654}">
      <dgm:prSet/>
      <dgm:spPr/>
      <dgm:t>
        <a:bodyPr/>
        <a:lstStyle/>
        <a:p>
          <a:r>
            <a:rPr lang="es-ES" b="0"/>
            <a:t>Modelar pensamiento crítico desde la docencia</a:t>
          </a:r>
          <a:endParaRPr lang="en-US" b="0"/>
        </a:p>
      </dgm:t>
    </dgm:pt>
    <dgm:pt modelId="{C5BDDFD9-571F-4A9D-8983-8BB1D2ECA885}" type="parTrans" cxnId="{6BC377E8-02FC-41F1-983B-402CD8C78720}">
      <dgm:prSet/>
      <dgm:spPr/>
      <dgm:t>
        <a:bodyPr/>
        <a:lstStyle/>
        <a:p>
          <a:endParaRPr lang="en-US" b="0"/>
        </a:p>
      </dgm:t>
    </dgm:pt>
    <dgm:pt modelId="{A49B54C7-0078-4D2F-BE76-EACF5975390E}" type="sibTrans" cxnId="{6BC377E8-02FC-41F1-983B-402CD8C78720}">
      <dgm:prSet/>
      <dgm:spPr/>
      <dgm:t>
        <a:bodyPr/>
        <a:lstStyle/>
        <a:p>
          <a:endParaRPr lang="en-US" b="0"/>
        </a:p>
      </dgm:t>
    </dgm:pt>
    <dgm:pt modelId="{D89EA44F-9523-4A14-ADFF-4727D678FC43}" type="pres">
      <dgm:prSet presAssocID="{253618DA-2BB7-4C72-BB26-96675F6EA5A6}" presName="diagram" presStyleCnt="0">
        <dgm:presLayoutVars>
          <dgm:dir/>
          <dgm:resizeHandles val="exact"/>
        </dgm:presLayoutVars>
      </dgm:prSet>
      <dgm:spPr/>
    </dgm:pt>
    <dgm:pt modelId="{4CCFFD6D-3B7C-4AF8-B81B-5F1988D47FB5}" type="pres">
      <dgm:prSet presAssocID="{47DC4E9A-0A79-4B92-A8B5-A52D61471EEF}" presName="node" presStyleLbl="node1" presStyleIdx="0" presStyleCnt="8">
        <dgm:presLayoutVars>
          <dgm:bulletEnabled val="1"/>
        </dgm:presLayoutVars>
      </dgm:prSet>
      <dgm:spPr/>
    </dgm:pt>
    <dgm:pt modelId="{13409834-E849-4E0B-8153-5C10E0532754}" type="pres">
      <dgm:prSet presAssocID="{1D222530-07A8-4475-A6FC-AFB5752AAC66}" presName="sibTrans" presStyleCnt="0"/>
      <dgm:spPr/>
    </dgm:pt>
    <dgm:pt modelId="{562E2A09-0B3B-4600-852B-3C02B61FC284}" type="pres">
      <dgm:prSet presAssocID="{ED59D61F-D8E0-4F46-B5E1-272D0F462DE5}" presName="node" presStyleLbl="node1" presStyleIdx="1" presStyleCnt="8">
        <dgm:presLayoutVars>
          <dgm:bulletEnabled val="1"/>
        </dgm:presLayoutVars>
      </dgm:prSet>
      <dgm:spPr/>
    </dgm:pt>
    <dgm:pt modelId="{CF01A584-925E-4DF9-A5C2-DFFEA427B202}" type="pres">
      <dgm:prSet presAssocID="{F11B637C-EDCF-4626-8C69-56284B8ECAC2}" presName="sibTrans" presStyleCnt="0"/>
      <dgm:spPr/>
    </dgm:pt>
    <dgm:pt modelId="{F19E3289-DD4E-4A26-9D3E-110E357C2E2A}" type="pres">
      <dgm:prSet presAssocID="{3C5000A3-DC4C-41AE-922C-1263AED45B14}" presName="node" presStyleLbl="node1" presStyleIdx="2" presStyleCnt="8">
        <dgm:presLayoutVars>
          <dgm:bulletEnabled val="1"/>
        </dgm:presLayoutVars>
      </dgm:prSet>
      <dgm:spPr/>
    </dgm:pt>
    <dgm:pt modelId="{36241169-FEFC-4515-8F10-E8DFBBC02FA1}" type="pres">
      <dgm:prSet presAssocID="{CB873E42-DA07-4B2E-AEE6-4E658E02F344}" presName="sibTrans" presStyleCnt="0"/>
      <dgm:spPr/>
    </dgm:pt>
    <dgm:pt modelId="{1543308C-082B-4ECB-8487-E24DAF5FB41B}" type="pres">
      <dgm:prSet presAssocID="{8B61B743-59C3-4C5B-BCFA-B9C339C8BA2C}" presName="node" presStyleLbl="node1" presStyleIdx="3" presStyleCnt="8">
        <dgm:presLayoutVars>
          <dgm:bulletEnabled val="1"/>
        </dgm:presLayoutVars>
      </dgm:prSet>
      <dgm:spPr/>
    </dgm:pt>
    <dgm:pt modelId="{1CC4588E-EF9C-47B5-93B0-2137FFCF8120}" type="pres">
      <dgm:prSet presAssocID="{8A330441-DC7A-42B5-ACEE-00186B35C04D}" presName="sibTrans" presStyleCnt="0"/>
      <dgm:spPr/>
    </dgm:pt>
    <dgm:pt modelId="{F8C9F398-1FE0-4A19-A0C6-AEE404DE5554}" type="pres">
      <dgm:prSet presAssocID="{4F8A613A-D5A8-4973-963A-EC355975D430}" presName="node" presStyleLbl="node1" presStyleIdx="4" presStyleCnt="8">
        <dgm:presLayoutVars>
          <dgm:bulletEnabled val="1"/>
        </dgm:presLayoutVars>
      </dgm:prSet>
      <dgm:spPr/>
    </dgm:pt>
    <dgm:pt modelId="{71C4E68D-6E63-46BB-A36B-E833661C6840}" type="pres">
      <dgm:prSet presAssocID="{B9398808-A65C-4450-BE59-B9DB295AA983}" presName="sibTrans" presStyleCnt="0"/>
      <dgm:spPr/>
    </dgm:pt>
    <dgm:pt modelId="{A8FF2536-F263-4F7B-813A-7D08A3FCA1A0}" type="pres">
      <dgm:prSet presAssocID="{197ABD78-84F1-43C5-8292-7BF6B707650F}" presName="node" presStyleLbl="node1" presStyleIdx="5" presStyleCnt="8" custLinFactNeighborX="2824" custLinFactNeighborY="-4706">
        <dgm:presLayoutVars>
          <dgm:bulletEnabled val="1"/>
        </dgm:presLayoutVars>
      </dgm:prSet>
      <dgm:spPr/>
    </dgm:pt>
    <dgm:pt modelId="{031C9345-9C1F-4A9B-83CD-F1F949103E5F}" type="pres">
      <dgm:prSet presAssocID="{61992F33-5E39-4086-B267-1C642AF6179C}" presName="sibTrans" presStyleCnt="0"/>
      <dgm:spPr/>
    </dgm:pt>
    <dgm:pt modelId="{E72E1019-66DD-4BA9-B4E9-FBD8BB2F3C27}" type="pres">
      <dgm:prSet presAssocID="{DD3D5CAC-1F13-403F-84CA-89D93AB55034}" presName="node" presStyleLbl="node1" presStyleIdx="6" presStyleCnt="8">
        <dgm:presLayoutVars>
          <dgm:bulletEnabled val="1"/>
        </dgm:presLayoutVars>
      </dgm:prSet>
      <dgm:spPr/>
    </dgm:pt>
    <dgm:pt modelId="{212493CA-1AB3-4EEF-819F-51202E171A36}" type="pres">
      <dgm:prSet presAssocID="{9FA8BB73-7DAC-4224-BDCE-DFBD81D623A9}" presName="sibTrans" presStyleCnt="0"/>
      <dgm:spPr/>
    </dgm:pt>
    <dgm:pt modelId="{AEC0A7F6-559A-49A3-99D4-8FFC703C92D1}" type="pres">
      <dgm:prSet presAssocID="{1A1B686A-D6B6-404A-ACBC-70F50B912654}" presName="node" presStyleLbl="node1" presStyleIdx="7" presStyleCnt="8">
        <dgm:presLayoutVars>
          <dgm:bulletEnabled val="1"/>
        </dgm:presLayoutVars>
      </dgm:prSet>
      <dgm:spPr/>
    </dgm:pt>
  </dgm:ptLst>
  <dgm:cxnLst>
    <dgm:cxn modelId="{72994C0E-366E-468D-80A4-C317587E1C17}" srcId="{253618DA-2BB7-4C72-BB26-96675F6EA5A6}" destId="{8B61B743-59C3-4C5B-BCFA-B9C339C8BA2C}" srcOrd="3" destOrd="0" parTransId="{B28A70B0-07BA-40A2-8EF6-20793646205C}" sibTransId="{8A330441-DC7A-42B5-ACEE-00186B35C04D}"/>
    <dgm:cxn modelId="{FA410214-A17B-4C65-A705-4133CC3F5BA2}" srcId="{253618DA-2BB7-4C72-BB26-96675F6EA5A6}" destId="{197ABD78-84F1-43C5-8292-7BF6B707650F}" srcOrd="5" destOrd="0" parTransId="{7D04173C-BB52-4639-8BC8-03C2B394224B}" sibTransId="{61992F33-5E39-4086-B267-1C642AF6179C}"/>
    <dgm:cxn modelId="{0A05153C-A3D5-4751-BD81-9C73B28F40E9}" srcId="{253618DA-2BB7-4C72-BB26-96675F6EA5A6}" destId="{DD3D5CAC-1F13-403F-84CA-89D93AB55034}" srcOrd="6" destOrd="0" parTransId="{09FF6F26-1E8E-4FEE-A65F-2B2E9F52581F}" sibTransId="{9FA8BB73-7DAC-4224-BDCE-DFBD81D623A9}"/>
    <dgm:cxn modelId="{AAEA4141-305A-4827-812E-30445C47FCCB}" srcId="{253618DA-2BB7-4C72-BB26-96675F6EA5A6}" destId="{4F8A613A-D5A8-4973-963A-EC355975D430}" srcOrd="4" destOrd="0" parTransId="{C0342A09-2549-4340-9DEF-70BF751FB699}" sibTransId="{B9398808-A65C-4450-BE59-B9DB295AA983}"/>
    <dgm:cxn modelId="{8C59E287-CD4E-4803-850C-A2835276171D}" type="presOf" srcId="{4F8A613A-D5A8-4973-963A-EC355975D430}" destId="{F8C9F398-1FE0-4A19-A0C6-AEE404DE5554}" srcOrd="0" destOrd="0" presId="urn:microsoft.com/office/officeart/2005/8/layout/default"/>
    <dgm:cxn modelId="{B7BE928F-FFD3-4DC8-9897-8CF07FCE8236}" srcId="{253618DA-2BB7-4C72-BB26-96675F6EA5A6}" destId="{ED59D61F-D8E0-4F46-B5E1-272D0F462DE5}" srcOrd="1" destOrd="0" parTransId="{00B15235-75BF-4C19-98A3-F0F326D1C14A}" sibTransId="{F11B637C-EDCF-4626-8C69-56284B8ECAC2}"/>
    <dgm:cxn modelId="{C3295790-5C58-421F-8E7A-1D98B796325B}" type="presOf" srcId="{DD3D5CAC-1F13-403F-84CA-89D93AB55034}" destId="{E72E1019-66DD-4BA9-B4E9-FBD8BB2F3C27}" srcOrd="0" destOrd="0" presId="urn:microsoft.com/office/officeart/2005/8/layout/default"/>
    <dgm:cxn modelId="{F6162F91-A5C2-4161-9F58-F4036D0FE022}" srcId="{253618DA-2BB7-4C72-BB26-96675F6EA5A6}" destId="{47DC4E9A-0A79-4B92-A8B5-A52D61471EEF}" srcOrd="0" destOrd="0" parTransId="{2AA63EFD-0A10-4FCC-9627-702CD3ED9BC1}" sibTransId="{1D222530-07A8-4475-A6FC-AFB5752AAC66}"/>
    <dgm:cxn modelId="{E12CAD91-B398-4459-BC47-FF50757BD10C}" type="presOf" srcId="{47DC4E9A-0A79-4B92-A8B5-A52D61471EEF}" destId="{4CCFFD6D-3B7C-4AF8-B81B-5F1988D47FB5}" srcOrd="0" destOrd="0" presId="urn:microsoft.com/office/officeart/2005/8/layout/default"/>
    <dgm:cxn modelId="{8D31929C-07C1-416D-99FC-2AD446D34D1D}" type="presOf" srcId="{ED59D61F-D8E0-4F46-B5E1-272D0F462DE5}" destId="{562E2A09-0B3B-4600-852B-3C02B61FC284}" srcOrd="0" destOrd="0" presId="urn:microsoft.com/office/officeart/2005/8/layout/default"/>
    <dgm:cxn modelId="{34A4BFB8-A273-4C3A-B984-FE4FD70EC16F}" type="presOf" srcId="{3C5000A3-DC4C-41AE-922C-1263AED45B14}" destId="{F19E3289-DD4E-4A26-9D3E-110E357C2E2A}" srcOrd="0" destOrd="0" presId="urn:microsoft.com/office/officeart/2005/8/layout/default"/>
    <dgm:cxn modelId="{8C1D1EC4-3234-4477-BAAC-DC63EE17186C}" type="presOf" srcId="{253618DA-2BB7-4C72-BB26-96675F6EA5A6}" destId="{D89EA44F-9523-4A14-ADFF-4727D678FC43}" srcOrd="0" destOrd="0" presId="urn:microsoft.com/office/officeart/2005/8/layout/default"/>
    <dgm:cxn modelId="{AB58A8DA-321D-47EC-8BFC-2DB1726CD75F}" type="presOf" srcId="{8B61B743-59C3-4C5B-BCFA-B9C339C8BA2C}" destId="{1543308C-082B-4ECB-8487-E24DAF5FB41B}" srcOrd="0" destOrd="0" presId="urn:microsoft.com/office/officeart/2005/8/layout/default"/>
    <dgm:cxn modelId="{F7B6D2DA-56C2-4F99-81E9-64F95E5D5B6A}" srcId="{253618DA-2BB7-4C72-BB26-96675F6EA5A6}" destId="{3C5000A3-DC4C-41AE-922C-1263AED45B14}" srcOrd="2" destOrd="0" parTransId="{CF0671D6-E40F-4E21-8DEE-D1CBC29E09C5}" sibTransId="{CB873E42-DA07-4B2E-AEE6-4E658E02F344}"/>
    <dgm:cxn modelId="{139CAEE5-1AE7-4CE4-A1DE-13D868CFD37C}" type="presOf" srcId="{1A1B686A-D6B6-404A-ACBC-70F50B912654}" destId="{AEC0A7F6-559A-49A3-99D4-8FFC703C92D1}" srcOrd="0" destOrd="0" presId="urn:microsoft.com/office/officeart/2005/8/layout/default"/>
    <dgm:cxn modelId="{6BC377E8-02FC-41F1-983B-402CD8C78720}" srcId="{253618DA-2BB7-4C72-BB26-96675F6EA5A6}" destId="{1A1B686A-D6B6-404A-ACBC-70F50B912654}" srcOrd="7" destOrd="0" parTransId="{C5BDDFD9-571F-4A9D-8983-8BB1D2ECA885}" sibTransId="{A49B54C7-0078-4D2F-BE76-EACF5975390E}"/>
    <dgm:cxn modelId="{065C93F6-94F2-49CD-B10B-74C42B23C5AD}" type="presOf" srcId="{197ABD78-84F1-43C5-8292-7BF6B707650F}" destId="{A8FF2536-F263-4F7B-813A-7D08A3FCA1A0}" srcOrd="0" destOrd="0" presId="urn:microsoft.com/office/officeart/2005/8/layout/default"/>
    <dgm:cxn modelId="{6C758AF4-74B4-4BA7-9AA4-1CA856DB1735}" type="presParOf" srcId="{D89EA44F-9523-4A14-ADFF-4727D678FC43}" destId="{4CCFFD6D-3B7C-4AF8-B81B-5F1988D47FB5}" srcOrd="0" destOrd="0" presId="urn:microsoft.com/office/officeart/2005/8/layout/default"/>
    <dgm:cxn modelId="{1F5CCC5A-6E2D-4F52-9DB8-EC493608DED9}" type="presParOf" srcId="{D89EA44F-9523-4A14-ADFF-4727D678FC43}" destId="{13409834-E849-4E0B-8153-5C10E0532754}" srcOrd="1" destOrd="0" presId="urn:microsoft.com/office/officeart/2005/8/layout/default"/>
    <dgm:cxn modelId="{64544CA2-6AC5-4643-8238-D792A4585CA7}" type="presParOf" srcId="{D89EA44F-9523-4A14-ADFF-4727D678FC43}" destId="{562E2A09-0B3B-4600-852B-3C02B61FC284}" srcOrd="2" destOrd="0" presId="urn:microsoft.com/office/officeart/2005/8/layout/default"/>
    <dgm:cxn modelId="{7AB1F632-C065-4CA4-8ADF-77151986AE63}" type="presParOf" srcId="{D89EA44F-9523-4A14-ADFF-4727D678FC43}" destId="{CF01A584-925E-4DF9-A5C2-DFFEA427B202}" srcOrd="3" destOrd="0" presId="urn:microsoft.com/office/officeart/2005/8/layout/default"/>
    <dgm:cxn modelId="{57457822-B17B-4A57-835F-278A5853C152}" type="presParOf" srcId="{D89EA44F-9523-4A14-ADFF-4727D678FC43}" destId="{F19E3289-DD4E-4A26-9D3E-110E357C2E2A}" srcOrd="4" destOrd="0" presId="urn:microsoft.com/office/officeart/2005/8/layout/default"/>
    <dgm:cxn modelId="{4FC404BC-8AAD-47BA-8955-75566FDE0B3F}" type="presParOf" srcId="{D89EA44F-9523-4A14-ADFF-4727D678FC43}" destId="{36241169-FEFC-4515-8F10-E8DFBBC02FA1}" srcOrd="5" destOrd="0" presId="urn:microsoft.com/office/officeart/2005/8/layout/default"/>
    <dgm:cxn modelId="{BE78FBE4-46FE-4214-975F-C5A153517BA3}" type="presParOf" srcId="{D89EA44F-9523-4A14-ADFF-4727D678FC43}" destId="{1543308C-082B-4ECB-8487-E24DAF5FB41B}" srcOrd="6" destOrd="0" presId="urn:microsoft.com/office/officeart/2005/8/layout/default"/>
    <dgm:cxn modelId="{C7BAA0FB-E58C-4B4D-8D99-EAFD3FF57A46}" type="presParOf" srcId="{D89EA44F-9523-4A14-ADFF-4727D678FC43}" destId="{1CC4588E-EF9C-47B5-93B0-2137FFCF8120}" srcOrd="7" destOrd="0" presId="urn:microsoft.com/office/officeart/2005/8/layout/default"/>
    <dgm:cxn modelId="{A4E56586-A41D-42F4-8502-3795D21C80B6}" type="presParOf" srcId="{D89EA44F-9523-4A14-ADFF-4727D678FC43}" destId="{F8C9F398-1FE0-4A19-A0C6-AEE404DE5554}" srcOrd="8" destOrd="0" presId="urn:microsoft.com/office/officeart/2005/8/layout/default"/>
    <dgm:cxn modelId="{529269E2-76B1-4286-BC52-8F94F481304F}" type="presParOf" srcId="{D89EA44F-9523-4A14-ADFF-4727D678FC43}" destId="{71C4E68D-6E63-46BB-A36B-E833661C6840}" srcOrd="9" destOrd="0" presId="urn:microsoft.com/office/officeart/2005/8/layout/default"/>
    <dgm:cxn modelId="{ADCEA604-967D-4527-B882-E5DC83C53031}" type="presParOf" srcId="{D89EA44F-9523-4A14-ADFF-4727D678FC43}" destId="{A8FF2536-F263-4F7B-813A-7D08A3FCA1A0}" srcOrd="10" destOrd="0" presId="urn:microsoft.com/office/officeart/2005/8/layout/default"/>
    <dgm:cxn modelId="{D3827F95-BA9F-4D27-B05A-BB4691A5DBBB}" type="presParOf" srcId="{D89EA44F-9523-4A14-ADFF-4727D678FC43}" destId="{031C9345-9C1F-4A9B-83CD-F1F949103E5F}" srcOrd="11" destOrd="0" presId="urn:microsoft.com/office/officeart/2005/8/layout/default"/>
    <dgm:cxn modelId="{4A0BF2DB-6D5E-4724-862C-8E2614778F78}" type="presParOf" srcId="{D89EA44F-9523-4A14-ADFF-4727D678FC43}" destId="{E72E1019-66DD-4BA9-B4E9-FBD8BB2F3C27}" srcOrd="12" destOrd="0" presId="urn:microsoft.com/office/officeart/2005/8/layout/default"/>
    <dgm:cxn modelId="{5D81C164-A601-41DA-810A-9BEF056F7DD0}" type="presParOf" srcId="{D89EA44F-9523-4A14-ADFF-4727D678FC43}" destId="{212493CA-1AB3-4EEF-819F-51202E171A36}" srcOrd="13" destOrd="0" presId="urn:microsoft.com/office/officeart/2005/8/layout/default"/>
    <dgm:cxn modelId="{2ADFEE4D-A4B1-424E-9A10-DDB77E04FCB7}" type="presParOf" srcId="{D89EA44F-9523-4A14-ADFF-4727D678FC43}" destId="{AEC0A7F6-559A-49A3-99D4-8FFC703C92D1}" srcOrd="14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7849F9A3-8353-4F42-BDCC-42BFE80B3FB2}" type="doc">
      <dgm:prSet loTypeId="urn:microsoft.com/office/officeart/2005/8/layout/hList6" loCatId="list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en-US"/>
        </a:p>
      </dgm:t>
    </dgm:pt>
    <dgm:pt modelId="{8A0B4E0A-8B32-4261-BC0A-870F43C027A7}">
      <dgm:prSet/>
      <dgm:spPr/>
      <dgm:t>
        <a:bodyPr/>
        <a:lstStyle/>
        <a:p>
          <a:r>
            <a:rPr lang="es-ES" dirty="0"/>
            <a:t>Procedimientos</a:t>
          </a:r>
          <a:endParaRPr lang="en-US" dirty="0"/>
        </a:p>
      </dgm:t>
    </dgm:pt>
    <dgm:pt modelId="{B3F3FB7E-F59A-4A08-A712-8BFFFA15839E}" type="parTrans" cxnId="{1404F128-CD43-42D1-A472-322264DECA47}">
      <dgm:prSet/>
      <dgm:spPr/>
      <dgm:t>
        <a:bodyPr/>
        <a:lstStyle/>
        <a:p>
          <a:endParaRPr lang="en-US"/>
        </a:p>
      </dgm:t>
    </dgm:pt>
    <dgm:pt modelId="{7B215D0E-4B11-4417-94C1-25C1C7AB143C}" type="sibTrans" cxnId="{1404F128-CD43-42D1-A472-322264DECA47}">
      <dgm:prSet phldrT="02"/>
      <dgm:spPr/>
      <dgm:t>
        <a:bodyPr/>
        <a:lstStyle/>
        <a:p>
          <a:endParaRPr lang="en-US"/>
        </a:p>
      </dgm:t>
    </dgm:pt>
    <dgm:pt modelId="{8CAAED02-E336-4A6F-A22D-D92F4F4875CB}">
      <dgm:prSet/>
      <dgm:spPr/>
      <dgm:t>
        <a:bodyPr/>
        <a:lstStyle/>
        <a:p>
          <a:r>
            <a:rPr lang="es-ES" dirty="0"/>
            <a:t> Instrumentos</a:t>
          </a:r>
          <a:endParaRPr lang="en-US" dirty="0"/>
        </a:p>
      </dgm:t>
    </dgm:pt>
    <dgm:pt modelId="{DF9141B4-8B0B-4995-B9EE-588BE9BC8D79}" type="parTrans" cxnId="{54FFB243-0B7E-4A15-BEC8-C44B13EDAAEC}">
      <dgm:prSet/>
      <dgm:spPr/>
      <dgm:t>
        <a:bodyPr/>
        <a:lstStyle/>
        <a:p>
          <a:endParaRPr lang="en-US"/>
        </a:p>
      </dgm:t>
    </dgm:pt>
    <dgm:pt modelId="{0085DCE0-229A-441D-963D-CAF5DFB3A09A}" type="sibTrans" cxnId="{54FFB243-0B7E-4A15-BEC8-C44B13EDAAEC}">
      <dgm:prSet phldrT="03"/>
      <dgm:spPr/>
      <dgm:t>
        <a:bodyPr/>
        <a:lstStyle/>
        <a:p>
          <a:endParaRPr lang="en-US"/>
        </a:p>
      </dgm:t>
    </dgm:pt>
    <dgm:pt modelId="{AEEDB9EF-B52B-4EF9-9FAE-513DC2412A29}">
      <dgm:prSet/>
      <dgm:spPr/>
      <dgm:t>
        <a:bodyPr/>
        <a:lstStyle/>
        <a:p>
          <a:r>
            <a:rPr lang="es-ES" dirty="0"/>
            <a:t>Protocolos</a:t>
          </a:r>
          <a:endParaRPr lang="en-US" dirty="0"/>
        </a:p>
      </dgm:t>
    </dgm:pt>
    <dgm:pt modelId="{69FF8140-4AD4-423D-967B-62BEB1BD54FC}" type="parTrans" cxnId="{CE10ECB0-EB0E-46B5-BC61-662C037CD837}">
      <dgm:prSet/>
      <dgm:spPr/>
      <dgm:t>
        <a:bodyPr/>
        <a:lstStyle/>
        <a:p>
          <a:endParaRPr lang="en-US"/>
        </a:p>
      </dgm:t>
    </dgm:pt>
    <dgm:pt modelId="{5EE04D72-8C85-4EC3-8F60-9EA8F41117CD}" type="sibTrans" cxnId="{CE10ECB0-EB0E-46B5-BC61-662C037CD837}">
      <dgm:prSet phldrT="04"/>
      <dgm:spPr/>
      <dgm:t>
        <a:bodyPr/>
        <a:lstStyle/>
        <a:p>
          <a:endParaRPr lang="en-US"/>
        </a:p>
      </dgm:t>
    </dgm:pt>
    <dgm:pt modelId="{4D8C0526-88E2-4788-BA39-8A8838E780F7}" type="pres">
      <dgm:prSet presAssocID="{7849F9A3-8353-4F42-BDCC-42BFE80B3FB2}" presName="Name0" presStyleCnt="0">
        <dgm:presLayoutVars>
          <dgm:dir/>
          <dgm:resizeHandles val="exact"/>
        </dgm:presLayoutVars>
      </dgm:prSet>
      <dgm:spPr/>
    </dgm:pt>
    <dgm:pt modelId="{BEE9AC0D-428F-43B4-B4CC-E514FA700A34}" type="pres">
      <dgm:prSet presAssocID="{8A0B4E0A-8B32-4261-BC0A-870F43C027A7}" presName="node" presStyleLbl="node1" presStyleIdx="0" presStyleCnt="3">
        <dgm:presLayoutVars>
          <dgm:bulletEnabled val="1"/>
        </dgm:presLayoutVars>
      </dgm:prSet>
      <dgm:spPr/>
    </dgm:pt>
    <dgm:pt modelId="{868856BA-8A92-4CBA-8A59-906F6AC0F7CB}" type="pres">
      <dgm:prSet presAssocID="{7B215D0E-4B11-4417-94C1-25C1C7AB143C}" presName="sibTrans" presStyleCnt="0"/>
      <dgm:spPr/>
    </dgm:pt>
    <dgm:pt modelId="{DDCFCC12-D4BA-4FD5-AF90-C45EB4CE5C04}" type="pres">
      <dgm:prSet presAssocID="{8CAAED02-E336-4A6F-A22D-D92F4F4875CB}" presName="node" presStyleLbl="node1" presStyleIdx="1" presStyleCnt="3">
        <dgm:presLayoutVars>
          <dgm:bulletEnabled val="1"/>
        </dgm:presLayoutVars>
      </dgm:prSet>
      <dgm:spPr/>
    </dgm:pt>
    <dgm:pt modelId="{4BBC03E0-7A50-4996-B5DC-BFF0AD97384E}" type="pres">
      <dgm:prSet presAssocID="{0085DCE0-229A-441D-963D-CAF5DFB3A09A}" presName="sibTrans" presStyleCnt="0"/>
      <dgm:spPr/>
    </dgm:pt>
    <dgm:pt modelId="{CA703F3E-3166-4BF5-AC62-E6D637FFE5B5}" type="pres">
      <dgm:prSet presAssocID="{AEEDB9EF-B52B-4EF9-9FAE-513DC2412A29}" presName="node" presStyleLbl="node1" presStyleIdx="2" presStyleCnt="3">
        <dgm:presLayoutVars>
          <dgm:bulletEnabled val="1"/>
        </dgm:presLayoutVars>
      </dgm:prSet>
      <dgm:spPr/>
    </dgm:pt>
  </dgm:ptLst>
  <dgm:cxnLst>
    <dgm:cxn modelId="{BEF34D26-F396-453E-8FD7-9AF948EC269C}" type="presOf" srcId="{AEEDB9EF-B52B-4EF9-9FAE-513DC2412A29}" destId="{CA703F3E-3166-4BF5-AC62-E6D637FFE5B5}" srcOrd="0" destOrd="0" presId="urn:microsoft.com/office/officeart/2005/8/layout/hList6"/>
    <dgm:cxn modelId="{1404F128-CD43-42D1-A472-322264DECA47}" srcId="{7849F9A3-8353-4F42-BDCC-42BFE80B3FB2}" destId="{8A0B4E0A-8B32-4261-BC0A-870F43C027A7}" srcOrd="0" destOrd="0" parTransId="{B3F3FB7E-F59A-4A08-A712-8BFFFA15839E}" sibTransId="{7B215D0E-4B11-4417-94C1-25C1C7AB143C}"/>
    <dgm:cxn modelId="{3C56A95E-7B48-4D2B-A330-8B84AFC35C00}" type="presOf" srcId="{7849F9A3-8353-4F42-BDCC-42BFE80B3FB2}" destId="{4D8C0526-88E2-4788-BA39-8A8838E780F7}" srcOrd="0" destOrd="0" presId="urn:microsoft.com/office/officeart/2005/8/layout/hList6"/>
    <dgm:cxn modelId="{E3CB1F61-9AD8-4ABA-9F51-B2D7E538B8C2}" type="presOf" srcId="{8CAAED02-E336-4A6F-A22D-D92F4F4875CB}" destId="{DDCFCC12-D4BA-4FD5-AF90-C45EB4CE5C04}" srcOrd="0" destOrd="0" presId="urn:microsoft.com/office/officeart/2005/8/layout/hList6"/>
    <dgm:cxn modelId="{54FFB243-0B7E-4A15-BEC8-C44B13EDAAEC}" srcId="{7849F9A3-8353-4F42-BDCC-42BFE80B3FB2}" destId="{8CAAED02-E336-4A6F-A22D-D92F4F4875CB}" srcOrd="1" destOrd="0" parTransId="{DF9141B4-8B0B-4995-B9EE-588BE9BC8D79}" sibTransId="{0085DCE0-229A-441D-963D-CAF5DFB3A09A}"/>
    <dgm:cxn modelId="{CE10ECB0-EB0E-46B5-BC61-662C037CD837}" srcId="{7849F9A3-8353-4F42-BDCC-42BFE80B3FB2}" destId="{AEEDB9EF-B52B-4EF9-9FAE-513DC2412A29}" srcOrd="2" destOrd="0" parTransId="{69FF8140-4AD4-423D-967B-62BEB1BD54FC}" sibTransId="{5EE04D72-8C85-4EC3-8F60-9EA8F41117CD}"/>
    <dgm:cxn modelId="{7B5112BF-2058-4280-8382-D152F9400E4E}" type="presOf" srcId="{8A0B4E0A-8B32-4261-BC0A-870F43C027A7}" destId="{BEE9AC0D-428F-43B4-B4CC-E514FA700A34}" srcOrd="0" destOrd="0" presId="urn:microsoft.com/office/officeart/2005/8/layout/hList6"/>
    <dgm:cxn modelId="{7094CED4-5B50-4AB1-871C-06CAEC9CD8C2}" type="presParOf" srcId="{4D8C0526-88E2-4788-BA39-8A8838E780F7}" destId="{BEE9AC0D-428F-43B4-B4CC-E514FA700A34}" srcOrd="0" destOrd="0" presId="urn:microsoft.com/office/officeart/2005/8/layout/hList6"/>
    <dgm:cxn modelId="{2DF34950-BAC4-4082-A867-49D4B220D2D5}" type="presParOf" srcId="{4D8C0526-88E2-4788-BA39-8A8838E780F7}" destId="{868856BA-8A92-4CBA-8A59-906F6AC0F7CB}" srcOrd="1" destOrd="0" presId="urn:microsoft.com/office/officeart/2005/8/layout/hList6"/>
    <dgm:cxn modelId="{BBD5AB56-4D6B-41EF-95F7-929DEBEB9269}" type="presParOf" srcId="{4D8C0526-88E2-4788-BA39-8A8838E780F7}" destId="{DDCFCC12-D4BA-4FD5-AF90-C45EB4CE5C04}" srcOrd="2" destOrd="0" presId="urn:microsoft.com/office/officeart/2005/8/layout/hList6"/>
    <dgm:cxn modelId="{BDC582AD-F0A9-4FD8-9DBE-4BB86D7352D2}" type="presParOf" srcId="{4D8C0526-88E2-4788-BA39-8A8838E780F7}" destId="{4BBC03E0-7A50-4996-B5DC-BFF0AD97384E}" srcOrd="3" destOrd="0" presId="urn:microsoft.com/office/officeart/2005/8/layout/hList6"/>
    <dgm:cxn modelId="{7F5943B5-0F97-492D-8AB4-A1BFB3B65A0C}" type="presParOf" srcId="{4D8C0526-88E2-4788-BA39-8A8838E780F7}" destId="{CA703F3E-3166-4BF5-AC62-E6D637FFE5B5}" srcOrd="4" destOrd="0" presId="urn:microsoft.com/office/officeart/2005/8/layout/hList6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8E273008-D844-42EB-B73F-2D98E3DE77EE}" type="doc">
      <dgm:prSet loTypeId="urn:microsoft.com/office/officeart/2005/8/layout/radial4" loCatId="relationship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es-CL"/>
        </a:p>
      </dgm:t>
    </dgm:pt>
    <dgm:pt modelId="{3FE62D7F-B497-4D1D-B4E4-527C897C236C}">
      <dgm:prSet phldrT="[Texto]" custT="1"/>
      <dgm:spPr/>
      <dgm:t>
        <a:bodyPr/>
        <a:lstStyle/>
        <a:p>
          <a:r>
            <a:rPr lang="es-ES" sz="1600" b="1" dirty="0"/>
            <a:t>APRENDIZAJE</a:t>
          </a:r>
        </a:p>
        <a:p>
          <a:r>
            <a:rPr lang="es-ES" sz="1600" b="1" dirty="0"/>
            <a:t>ESTUDIANTE</a:t>
          </a:r>
        </a:p>
      </dgm:t>
    </dgm:pt>
    <dgm:pt modelId="{C5B2B148-FCAC-4BC2-B61E-590DEF852264}" type="parTrans" cxnId="{AECD8BFE-BBD8-451F-861C-DEA950BEF868}">
      <dgm:prSet/>
      <dgm:spPr/>
      <dgm:t>
        <a:bodyPr/>
        <a:lstStyle/>
        <a:p>
          <a:endParaRPr lang="es-CL" sz="1600" b="1"/>
        </a:p>
      </dgm:t>
    </dgm:pt>
    <dgm:pt modelId="{1E5F84F5-14DA-4577-BCA7-F74D40B57FB8}" type="sibTrans" cxnId="{AECD8BFE-BBD8-451F-861C-DEA950BEF868}">
      <dgm:prSet/>
      <dgm:spPr/>
      <dgm:t>
        <a:bodyPr/>
        <a:lstStyle/>
        <a:p>
          <a:endParaRPr lang="es-CL" sz="1600" b="1"/>
        </a:p>
      </dgm:t>
    </dgm:pt>
    <dgm:pt modelId="{735C8B42-C771-48EC-A523-47A51AFF8F42}">
      <dgm:prSet phldrT="[Texto]" custT="1"/>
      <dgm:spPr/>
      <dgm:t>
        <a:bodyPr/>
        <a:lstStyle/>
        <a:p>
          <a:r>
            <a:rPr lang="es-ES" sz="1600" b="1" dirty="0"/>
            <a:t>Infografía</a:t>
          </a:r>
          <a:endParaRPr lang="es-CL" sz="1600" b="1" dirty="0"/>
        </a:p>
      </dgm:t>
    </dgm:pt>
    <dgm:pt modelId="{0129F78B-8E0E-453F-9383-9A851C9DF21E}" type="parTrans" cxnId="{9F6FDE2E-296C-4C86-A82D-0BE4C63D9F01}">
      <dgm:prSet/>
      <dgm:spPr/>
      <dgm:t>
        <a:bodyPr/>
        <a:lstStyle/>
        <a:p>
          <a:endParaRPr lang="es-CL" sz="1600" b="1"/>
        </a:p>
      </dgm:t>
    </dgm:pt>
    <dgm:pt modelId="{89A2241E-60DF-49F4-A055-2A2063E381BA}" type="sibTrans" cxnId="{9F6FDE2E-296C-4C86-A82D-0BE4C63D9F01}">
      <dgm:prSet/>
      <dgm:spPr/>
      <dgm:t>
        <a:bodyPr/>
        <a:lstStyle/>
        <a:p>
          <a:endParaRPr lang="es-CL" sz="1600" b="1"/>
        </a:p>
      </dgm:t>
    </dgm:pt>
    <dgm:pt modelId="{07AD8C8A-F654-4430-AC6B-5FB0A8A5BC90}">
      <dgm:prSet phldrT="[Texto]" custT="1"/>
      <dgm:spPr/>
      <dgm:t>
        <a:bodyPr/>
        <a:lstStyle/>
        <a:p>
          <a:r>
            <a:rPr lang="es-ES" sz="1600" b="1" dirty="0"/>
            <a:t>Test Diagnóstico</a:t>
          </a:r>
          <a:endParaRPr lang="es-CL" sz="1600" b="1" dirty="0"/>
        </a:p>
      </dgm:t>
    </dgm:pt>
    <dgm:pt modelId="{F0546C06-4161-4C2F-AC87-7C3011E8F57F}" type="parTrans" cxnId="{4ADCCF75-4529-4860-8C4D-EC4D880D3B65}">
      <dgm:prSet/>
      <dgm:spPr/>
      <dgm:t>
        <a:bodyPr/>
        <a:lstStyle/>
        <a:p>
          <a:endParaRPr lang="es-CL" sz="1600" b="1"/>
        </a:p>
      </dgm:t>
    </dgm:pt>
    <dgm:pt modelId="{1A58BB65-143C-4442-82E2-F152BE661253}" type="sibTrans" cxnId="{4ADCCF75-4529-4860-8C4D-EC4D880D3B65}">
      <dgm:prSet/>
      <dgm:spPr/>
      <dgm:t>
        <a:bodyPr/>
        <a:lstStyle/>
        <a:p>
          <a:endParaRPr lang="es-CL" sz="1600" b="1"/>
        </a:p>
      </dgm:t>
    </dgm:pt>
    <dgm:pt modelId="{7DAA7474-A715-4E16-ACCF-805A1B2DB732}">
      <dgm:prSet phldrT="[Texto]" custT="1"/>
      <dgm:spPr/>
      <dgm:t>
        <a:bodyPr/>
        <a:lstStyle/>
        <a:p>
          <a:r>
            <a:rPr lang="es-ES" sz="1600" b="1" dirty="0"/>
            <a:t>Cuaderno de aprendizaje</a:t>
          </a:r>
          <a:endParaRPr lang="es-CL" sz="1600" b="1" dirty="0"/>
        </a:p>
      </dgm:t>
    </dgm:pt>
    <dgm:pt modelId="{186CC596-9730-404D-9CA4-E30AB72CA628}" type="parTrans" cxnId="{FB0B5582-BA57-4F6F-B0FE-5A8E7110B058}">
      <dgm:prSet/>
      <dgm:spPr/>
      <dgm:t>
        <a:bodyPr/>
        <a:lstStyle/>
        <a:p>
          <a:endParaRPr lang="es-CL" sz="1600" b="1"/>
        </a:p>
      </dgm:t>
    </dgm:pt>
    <dgm:pt modelId="{078BEA09-347D-4F3D-BBBA-98E552FF24F4}" type="sibTrans" cxnId="{FB0B5582-BA57-4F6F-B0FE-5A8E7110B058}">
      <dgm:prSet/>
      <dgm:spPr/>
      <dgm:t>
        <a:bodyPr/>
        <a:lstStyle/>
        <a:p>
          <a:endParaRPr lang="es-CL" sz="1600" b="1"/>
        </a:p>
      </dgm:t>
    </dgm:pt>
    <dgm:pt modelId="{BEA25068-5F25-46B2-BB1E-3A111FBBB824}">
      <dgm:prSet phldrT="[Texto]" custT="1"/>
      <dgm:spPr/>
      <dgm:t>
        <a:bodyPr/>
        <a:lstStyle/>
        <a:p>
          <a:r>
            <a:rPr lang="es-ES" sz="1600" b="1" dirty="0"/>
            <a:t>Tutor-IA</a:t>
          </a:r>
          <a:endParaRPr lang="es-CL" sz="1600" b="1" dirty="0"/>
        </a:p>
      </dgm:t>
    </dgm:pt>
    <dgm:pt modelId="{48249AED-80E9-4230-B787-81542418027D}" type="parTrans" cxnId="{3D1E1206-0AFE-45AA-805E-4C2E89E2F3CB}">
      <dgm:prSet/>
      <dgm:spPr/>
      <dgm:t>
        <a:bodyPr/>
        <a:lstStyle/>
        <a:p>
          <a:endParaRPr lang="es-CL" sz="1600" b="1"/>
        </a:p>
      </dgm:t>
    </dgm:pt>
    <dgm:pt modelId="{3BD272A0-66CE-45B5-8633-1D5E8DFF04A0}" type="sibTrans" cxnId="{3D1E1206-0AFE-45AA-805E-4C2E89E2F3CB}">
      <dgm:prSet/>
      <dgm:spPr/>
      <dgm:t>
        <a:bodyPr/>
        <a:lstStyle/>
        <a:p>
          <a:endParaRPr lang="es-CL" sz="1600" b="1"/>
        </a:p>
      </dgm:t>
    </dgm:pt>
    <dgm:pt modelId="{76BB01FD-4B9D-4336-BDD7-A7A3205AE1BC}">
      <dgm:prSet phldrT="[Texto]" custT="1"/>
      <dgm:spPr/>
      <dgm:t>
        <a:bodyPr/>
        <a:lstStyle/>
        <a:p>
          <a:r>
            <a:rPr lang="es-ES" sz="1600" b="1" dirty="0"/>
            <a:t>Búsqueda en profundidad</a:t>
          </a:r>
          <a:endParaRPr lang="es-CL" sz="1600" b="1" dirty="0"/>
        </a:p>
      </dgm:t>
    </dgm:pt>
    <dgm:pt modelId="{00F70721-8287-444D-BB1B-420543D5A9A1}" type="parTrans" cxnId="{B83FB681-8AEA-4B85-B77D-2A4C7B8F3A19}">
      <dgm:prSet/>
      <dgm:spPr/>
      <dgm:t>
        <a:bodyPr/>
        <a:lstStyle/>
        <a:p>
          <a:endParaRPr lang="es-CL" sz="1600" b="1"/>
        </a:p>
      </dgm:t>
    </dgm:pt>
    <dgm:pt modelId="{2EDCB5EC-BEF5-46B3-A7E0-50D5730A840F}" type="sibTrans" cxnId="{B83FB681-8AEA-4B85-B77D-2A4C7B8F3A19}">
      <dgm:prSet/>
      <dgm:spPr/>
      <dgm:t>
        <a:bodyPr/>
        <a:lstStyle/>
        <a:p>
          <a:endParaRPr lang="es-CL" sz="1600" b="1"/>
        </a:p>
      </dgm:t>
    </dgm:pt>
    <dgm:pt modelId="{49790CC7-DC12-407D-BE24-2F638FB33B61}">
      <dgm:prSet phldrT="[Texto]" custT="1"/>
      <dgm:spPr/>
      <dgm:t>
        <a:bodyPr/>
        <a:lstStyle/>
        <a:p>
          <a:r>
            <a:rPr lang="es-ES" sz="1600" b="1" dirty="0"/>
            <a:t>Tutor de Trabajo final</a:t>
          </a:r>
          <a:endParaRPr lang="es-CL" sz="1600" b="1" dirty="0"/>
        </a:p>
      </dgm:t>
    </dgm:pt>
    <dgm:pt modelId="{C27DA5F4-E5BE-4C8E-BA59-F6765FFFC5D2}" type="parTrans" cxnId="{C0A3225D-EE57-49A2-9BAA-8F06AA5BDF71}">
      <dgm:prSet/>
      <dgm:spPr/>
      <dgm:t>
        <a:bodyPr/>
        <a:lstStyle/>
        <a:p>
          <a:endParaRPr lang="es-CL" sz="1600" b="1"/>
        </a:p>
      </dgm:t>
    </dgm:pt>
    <dgm:pt modelId="{5EA8D363-8F0F-407E-AFA0-7E613133FDFF}" type="sibTrans" cxnId="{C0A3225D-EE57-49A2-9BAA-8F06AA5BDF71}">
      <dgm:prSet/>
      <dgm:spPr/>
      <dgm:t>
        <a:bodyPr/>
        <a:lstStyle/>
        <a:p>
          <a:endParaRPr lang="es-CL" sz="1600" b="1"/>
        </a:p>
      </dgm:t>
    </dgm:pt>
    <dgm:pt modelId="{5B5636A7-7662-4D40-B0E8-9392A4CE040F}" type="pres">
      <dgm:prSet presAssocID="{8E273008-D844-42EB-B73F-2D98E3DE77EE}" presName="cycle" presStyleCnt="0">
        <dgm:presLayoutVars>
          <dgm:chMax val="1"/>
          <dgm:dir/>
          <dgm:animLvl val="ctr"/>
          <dgm:resizeHandles val="exact"/>
        </dgm:presLayoutVars>
      </dgm:prSet>
      <dgm:spPr/>
    </dgm:pt>
    <dgm:pt modelId="{30FA9DBE-BD70-478E-9D32-1A1FC4D1BFCD}" type="pres">
      <dgm:prSet presAssocID="{3FE62D7F-B497-4D1D-B4E4-527C897C236C}" presName="centerShape" presStyleLbl="node0" presStyleIdx="0" presStyleCnt="1"/>
      <dgm:spPr/>
    </dgm:pt>
    <dgm:pt modelId="{FAC28066-A4B6-4F3B-B88A-A135D92C1173}" type="pres">
      <dgm:prSet presAssocID="{0129F78B-8E0E-453F-9383-9A851C9DF21E}" presName="parTrans" presStyleLbl="bgSibTrans2D1" presStyleIdx="0" presStyleCnt="6"/>
      <dgm:spPr/>
    </dgm:pt>
    <dgm:pt modelId="{35831DE4-9F72-463C-9D98-B6A3E0E67567}" type="pres">
      <dgm:prSet presAssocID="{735C8B42-C771-48EC-A523-47A51AFF8F42}" presName="node" presStyleLbl="node1" presStyleIdx="0" presStyleCnt="6">
        <dgm:presLayoutVars>
          <dgm:bulletEnabled val="1"/>
        </dgm:presLayoutVars>
      </dgm:prSet>
      <dgm:spPr/>
    </dgm:pt>
    <dgm:pt modelId="{0439186C-D6E6-49AD-A079-4FB60FF328E3}" type="pres">
      <dgm:prSet presAssocID="{F0546C06-4161-4C2F-AC87-7C3011E8F57F}" presName="parTrans" presStyleLbl="bgSibTrans2D1" presStyleIdx="1" presStyleCnt="6"/>
      <dgm:spPr/>
    </dgm:pt>
    <dgm:pt modelId="{68709F3A-792F-4E3E-9BA1-7BC42BCFAB58}" type="pres">
      <dgm:prSet presAssocID="{07AD8C8A-F654-4430-AC6B-5FB0A8A5BC90}" presName="node" presStyleLbl="node1" presStyleIdx="1" presStyleCnt="6">
        <dgm:presLayoutVars>
          <dgm:bulletEnabled val="1"/>
        </dgm:presLayoutVars>
      </dgm:prSet>
      <dgm:spPr/>
    </dgm:pt>
    <dgm:pt modelId="{6A13C006-0513-4F65-86E8-F5E156D0BDE8}" type="pres">
      <dgm:prSet presAssocID="{186CC596-9730-404D-9CA4-E30AB72CA628}" presName="parTrans" presStyleLbl="bgSibTrans2D1" presStyleIdx="2" presStyleCnt="6"/>
      <dgm:spPr/>
    </dgm:pt>
    <dgm:pt modelId="{E49DC4DB-0B71-40BF-8206-C94BF0271EC6}" type="pres">
      <dgm:prSet presAssocID="{7DAA7474-A715-4E16-ACCF-805A1B2DB732}" presName="node" presStyleLbl="node1" presStyleIdx="2" presStyleCnt="6">
        <dgm:presLayoutVars>
          <dgm:bulletEnabled val="1"/>
        </dgm:presLayoutVars>
      </dgm:prSet>
      <dgm:spPr/>
    </dgm:pt>
    <dgm:pt modelId="{345385AB-57D0-4949-B864-4F76B6AC3BA8}" type="pres">
      <dgm:prSet presAssocID="{48249AED-80E9-4230-B787-81542418027D}" presName="parTrans" presStyleLbl="bgSibTrans2D1" presStyleIdx="3" presStyleCnt="6"/>
      <dgm:spPr/>
    </dgm:pt>
    <dgm:pt modelId="{7CB69B15-32A1-4E0D-A362-3F3D40196C2A}" type="pres">
      <dgm:prSet presAssocID="{BEA25068-5F25-46B2-BB1E-3A111FBBB824}" presName="node" presStyleLbl="node1" presStyleIdx="3" presStyleCnt="6">
        <dgm:presLayoutVars>
          <dgm:bulletEnabled val="1"/>
        </dgm:presLayoutVars>
      </dgm:prSet>
      <dgm:spPr/>
    </dgm:pt>
    <dgm:pt modelId="{3A0AC6A4-15C8-4BED-A3CD-EFD1F2317151}" type="pres">
      <dgm:prSet presAssocID="{00F70721-8287-444D-BB1B-420543D5A9A1}" presName="parTrans" presStyleLbl="bgSibTrans2D1" presStyleIdx="4" presStyleCnt="6"/>
      <dgm:spPr/>
    </dgm:pt>
    <dgm:pt modelId="{640326C5-9C67-425A-8F61-2CD52AE6E5F8}" type="pres">
      <dgm:prSet presAssocID="{76BB01FD-4B9D-4336-BDD7-A7A3205AE1BC}" presName="node" presStyleLbl="node1" presStyleIdx="4" presStyleCnt="6">
        <dgm:presLayoutVars>
          <dgm:bulletEnabled val="1"/>
        </dgm:presLayoutVars>
      </dgm:prSet>
      <dgm:spPr/>
    </dgm:pt>
    <dgm:pt modelId="{FD461F2B-D6E0-4AA9-8E06-4A88300CE3E2}" type="pres">
      <dgm:prSet presAssocID="{C27DA5F4-E5BE-4C8E-BA59-F6765FFFC5D2}" presName="parTrans" presStyleLbl="bgSibTrans2D1" presStyleIdx="5" presStyleCnt="6"/>
      <dgm:spPr/>
    </dgm:pt>
    <dgm:pt modelId="{DEA278E9-8C0B-4B97-B963-50CED0211A77}" type="pres">
      <dgm:prSet presAssocID="{49790CC7-DC12-407D-BE24-2F638FB33B61}" presName="node" presStyleLbl="node1" presStyleIdx="5" presStyleCnt="6">
        <dgm:presLayoutVars>
          <dgm:bulletEnabled val="1"/>
        </dgm:presLayoutVars>
      </dgm:prSet>
      <dgm:spPr/>
    </dgm:pt>
  </dgm:ptLst>
  <dgm:cxnLst>
    <dgm:cxn modelId="{3D1E1206-0AFE-45AA-805E-4C2E89E2F3CB}" srcId="{3FE62D7F-B497-4D1D-B4E4-527C897C236C}" destId="{BEA25068-5F25-46B2-BB1E-3A111FBBB824}" srcOrd="3" destOrd="0" parTransId="{48249AED-80E9-4230-B787-81542418027D}" sibTransId="{3BD272A0-66CE-45B5-8633-1D5E8DFF04A0}"/>
    <dgm:cxn modelId="{7B62DD06-D776-4194-B32B-E3456C159098}" type="presOf" srcId="{00F70721-8287-444D-BB1B-420543D5A9A1}" destId="{3A0AC6A4-15C8-4BED-A3CD-EFD1F2317151}" srcOrd="0" destOrd="0" presId="urn:microsoft.com/office/officeart/2005/8/layout/radial4"/>
    <dgm:cxn modelId="{BF21E11D-2AEE-4CA3-B576-380571C6B156}" type="presOf" srcId="{0129F78B-8E0E-453F-9383-9A851C9DF21E}" destId="{FAC28066-A4B6-4F3B-B88A-A135D92C1173}" srcOrd="0" destOrd="0" presId="urn:microsoft.com/office/officeart/2005/8/layout/radial4"/>
    <dgm:cxn modelId="{1D3FCE20-C5BF-43C0-B58C-610AC16BC0BF}" type="presOf" srcId="{7DAA7474-A715-4E16-ACCF-805A1B2DB732}" destId="{E49DC4DB-0B71-40BF-8206-C94BF0271EC6}" srcOrd="0" destOrd="0" presId="urn:microsoft.com/office/officeart/2005/8/layout/radial4"/>
    <dgm:cxn modelId="{3BA5252A-04A5-4A5B-A651-A0AF6A990C3E}" type="presOf" srcId="{49790CC7-DC12-407D-BE24-2F638FB33B61}" destId="{DEA278E9-8C0B-4B97-B963-50CED0211A77}" srcOrd="0" destOrd="0" presId="urn:microsoft.com/office/officeart/2005/8/layout/radial4"/>
    <dgm:cxn modelId="{9F6FDE2E-296C-4C86-A82D-0BE4C63D9F01}" srcId="{3FE62D7F-B497-4D1D-B4E4-527C897C236C}" destId="{735C8B42-C771-48EC-A523-47A51AFF8F42}" srcOrd="0" destOrd="0" parTransId="{0129F78B-8E0E-453F-9383-9A851C9DF21E}" sibTransId="{89A2241E-60DF-49F4-A055-2A2063E381BA}"/>
    <dgm:cxn modelId="{9335573C-9F25-48FB-A080-FCCD37A99B75}" type="presOf" srcId="{186CC596-9730-404D-9CA4-E30AB72CA628}" destId="{6A13C006-0513-4F65-86E8-F5E156D0BDE8}" srcOrd="0" destOrd="0" presId="urn:microsoft.com/office/officeart/2005/8/layout/radial4"/>
    <dgm:cxn modelId="{C0A3225D-EE57-49A2-9BAA-8F06AA5BDF71}" srcId="{3FE62D7F-B497-4D1D-B4E4-527C897C236C}" destId="{49790CC7-DC12-407D-BE24-2F638FB33B61}" srcOrd="5" destOrd="0" parTransId="{C27DA5F4-E5BE-4C8E-BA59-F6765FFFC5D2}" sibTransId="{5EA8D363-8F0F-407E-AFA0-7E613133FDFF}"/>
    <dgm:cxn modelId="{AC16EB41-A794-4907-AEF1-ADD25B5FBB39}" type="presOf" srcId="{8E273008-D844-42EB-B73F-2D98E3DE77EE}" destId="{5B5636A7-7662-4D40-B0E8-9392A4CE040F}" srcOrd="0" destOrd="0" presId="urn:microsoft.com/office/officeart/2005/8/layout/radial4"/>
    <dgm:cxn modelId="{07068242-79DA-433A-8BCB-7D5A23737B18}" type="presOf" srcId="{76BB01FD-4B9D-4336-BDD7-A7A3205AE1BC}" destId="{640326C5-9C67-425A-8F61-2CD52AE6E5F8}" srcOrd="0" destOrd="0" presId="urn:microsoft.com/office/officeart/2005/8/layout/radial4"/>
    <dgm:cxn modelId="{02E51D4D-2CE4-4166-99EA-4708386AF7FE}" type="presOf" srcId="{3FE62D7F-B497-4D1D-B4E4-527C897C236C}" destId="{30FA9DBE-BD70-478E-9D32-1A1FC4D1BFCD}" srcOrd="0" destOrd="0" presId="urn:microsoft.com/office/officeart/2005/8/layout/radial4"/>
    <dgm:cxn modelId="{4ADCCF75-4529-4860-8C4D-EC4D880D3B65}" srcId="{3FE62D7F-B497-4D1D-B4E4-527C897C236C}" destId="{07AD8C8A-F654-4430-AC6B-5FB0A8A5BC90}" srcOrd="1" destOrd="0" parTransId="{F0546C06-4161-4C2F-AC87-7C3011E8F57F}" sibTransId="{1A58BB65-143C-4442-82E2-F152BE661253}"/>
    <dgm:cxn modelId="{B83FB681-8AEA-4B85-B77D-2A4C7B8F3A19}" srcId="{3FE62D7F-B497-4D1D-B4E4-527C897C236C}" destId="{76BB01FD-4B9D-4336-BDD7-A7A3205AE1BC}" srcOrd="4" destOrd="0" parTransId="{00F70721-8287-444D-BB1B-420543D5A9A1}" sibTransId="{2EDCB5EC-BEF5-46B3-A7E0-50D5730A840F}"/>
    <dgm:cxn modelId="{FB0B5582-BA57-4F6F-B0FE-5A8E7110B058}" srcId="{3FE62D7F-B497-4D1D-B4E4-527C897C236C}" destId="{7DAA7474-A715-4E16-ACCF-805A1B2DB732}" srcOrd="2" destOrd="0" parTransId="{186CC596-9730-404D-9CA4-E30AB72CA628}" sibTransId="{078BEA09-347D-4F3D-BBBA-98E552FF24F4}"/>
    <dgm:cxn modelId="{F46E19CB-04B7-4D07-AE6A-0C07E311B4B7}" type="presOf" srcId="{F0546C06-4161-4C2F-AC87-7C3011E8F57F}" destId="{0439186C-D6E6-49AD-A079-4FB60FF328E3}" srcOrd="0" destOrd="0" presId="urn:microsoft.com/office/officeart/2005/8/layout/radial4"/>
    <dgm:cxn modelId="{2D1E21D3-6E08-4A6A-84BD-32D01590DBF4}" type="presOf" srcId="{735C8B42-C771-48EC-A523-47A51AFF8F42}" destId="{35831DE4-9F72-463C-9D98-B6A3E0E67567}" srcOrd="0" destOrd="0" presId="urn:microsoft.com/office/officeart/2005/8/layout/radial4"/>
    <dgm:cxn modelId="{BF2AEED3-8C3B-4373-AFBA-4F2DEF67705B}" type="presOf" srcId="{C27DA5F4-E5BE-4C8E-BA59-F6765FFFC5D2}" destId="{FD461F2B-D6E0-4AA9-8E06-4A88300CE3E2}" srcOrd="0" destOrd="0" presId="urn:microsoft.com/office/officeart/2005/8/layout/radial4"/>
    <dgm:cxn modelId="{FA6527FA-5A32-48FD-AA3F-6C4D4C0724CC}" type="presOf" srcId="{07AD8C8A-F654-4430-AC6B-5FB0A8A5BC90}" destId="{68709F3A-792F-4E3E-9BA1-7BC42BCFAB58}" srcOrd="0" destOrd="0" presId="urn:microsoft.com/office/officeart/2005/8/layout/radial4"/>
    <dgm:cxn modelId="{B54CAEFB-6921-4F1D-8586-94AC6202E888}" type="presOf" srcId="{BEA25068-5F25-46B2-BB1E-3A111FBBB824}" destId="{7CB69B15-32A1-4E0D-A362-3F3D40196C2A}" srcOrd="0" destOrd="0" presId="urn:microsoft.com/office/officeart/2005/8/layout/radial4"/>
    <dgm:cxn modelId="{4BAB5EFC-2F09-4668-8AB2-D850083C6230}" type="presOf" srcId="{48249AED-80E9-4230-B787-81542418027D}" destId="{345385AB-57D0-4949-B864-4F76B6AC3BA8}" srcOrd="0" destOrd="0" presId="urn:microsoft.com/office/officeart/2005/8/layout/radial4"/>
    <dgm:cxn modelId="{AECD8BFE-BBD8-451F-861C-DEA950BEF868}" srcId="{8E273008-D844-42EB-B73F-2D98E3DE77EE}" destId="{3FE62D7F-B497-4D1D-B4E4-527C897C236C}" srcOrd="0" destOrd="0" parTransId="{C5B2B148-FCAC-4BC2-B61E-590DEF852264}" sibTransId="{1E5F84F5-14DA-4577-BCA7-F74D40B57FB8}"/>
    <dgm:cxn modelId="{450A8BD3-032D-4181-B0ED-DC2A13F9D324}" type="presParOf" srcId="{5B5636A7-7662-4D40-B0E8-9392A4CE040F}" destId="{30FA9DBE-BD70-478E-9D32-1A1FC4D1BFCD}" srcOrd="0" destOrd="0" presId="urn:microsoft.com/office/officeart/2005/8/layout/radial4"/>
    <dgm:cxn modelId="{7763588A-187F-4A6E-8E2C-EF33381B47F6}" type="presParOf" srcId="{5B5636A7-7662-4D40-B0E8-9392A4CE040F}" destId="{FAC28066-A4B6-4F3B-B88A-A135D92C1173}" srcOrd="1" destOrd="0" presId="urn:microsoft.com/office/officeart/2005/8/layout/radial4"/>
    <dgm:cxn modelId="{8343E150-BB89-4FA5-82D6-42D038DB4EC9}" type="presParOf" srcId="{5B5636A7-7662-4D40-B0E8-9392A4CE040F}" destId="{35831DE4-9F72-463C-9D98-B6A3E0E67567}" srcOrd="2" destOrd="0" presId="urn:microsoft.com/office/officeart/2005/8/layout/radial4"/>
    <dgm:cxn modelId="{B43CCEAE-A146-45B4-B49B-12AD56CF5CD0}" type="presParOf" srcId="{5B5636A7-7662-4D40-B0E8-9392A4CE040F}" destId="{0439186C-D6E6-49AD-A079-4FB60FF328E3}" srcOrd="3" destOrd="0" presId="urn:microsoft.com/office/officeart/2005/8/layout/radial4"/>
    <dgm:cxn modelId="{3BA030A0-94BD-4670-9649-F57BA272049A}" type="presParOf" srcId="{5B5636A7-7662-4D40-B0E8-9392A4CE040F}" destId="{68709F3A-792F-4E3E-9BA1-7BC42BCFAB58}" srcOrd="4" destOrd="0" presId="urn:microsoft.com/office/officeart/2005/8/layout/radial4"/>
    <dgm:cxn modelId="{5C20580D-81B4-4204-B20E-17E48D1DB20C}" type="presParOf" srcId="{5B5636A7-7662-4D40-B0E8-9392A4CE040F}" destId="{6A13C006-0513-4F65-86E8-F5E156D0BDE8}" srcOrd="5" destOrd="0" presId="urn:microsoft.com/office/officeart/2005/8/layout/radial4"/>
    <dgm:cxn modelId="{2066309D-0537-47A1-A79E-BCF604976E87}" type="presParOf" srcId="{5B5636A7-7662-4D40-B0E8-9392A4CE040F}" destId="{E49DC4DB-0B71-40BF-8206-C94BF0271EC6}" srcOrd="6" destOrd="0" presId="urn:microsoft.com/office/officeart/2005/8/layout/radial4"/>
    <dgm:cxn modelId="{6AAD075C-3CEF-4E76-8C7F-29AB430392DD}" type="presParOf" srcId="{5B5636A7-7662-4D40-B0E8-9392A4CE040F}" destId="{345385AB-57D0-4949-B864-4F76B6AC3BA8}" srcOrd="7" destOrd="0" presId="urn:microsoft.com/office/officeart/2005/8/layout/radial4"/>
    <dgm:cxn modelId="{61467320-B27C-416E-8E48-59E1095AD5B6}" type="presParOf" srcId="{5B5636A7-7662-4D40-B0E8-9392A4CE040F}" destId="{7CB69B15-32A1-4E0D-A362-3F3D40196C2A}" srcOrd="8" destOrd="0" presId="urn:microsoft.com/office/officeart/2005/8/layout/radial4"/>
    <dgm:cxn modelId="{B668DA35-AC7D-4D79-ADBD-0D21CED23860}" type="presParOf" srcId="{5B5636A7-7662-4D40-B0E8-9392A4CE040F}" destId="{3A0AC6A4-15C8-4BED-A3CD-EFD1F2317151}" srcOrd="9" destOrd="0" presId="urn:microsoft.com/office/officeart/2005/8/layout/radial4"/>
    <dgm:cxn modelId="{98A593B8-C024-443D-8143-38318652E2CD}" type="presParOf" srcId="{5B5636A7-7662-4D40-B0E8-9392A4CE040F}" destId="{640326C5-9C67-425A-8F61-2CD52AE6E5F8}" srcOrd="10" destOrd="0" presId="urn:microsoft.com/office/officeart/2005/8/layout/radial4"/>
    <dgm:cxn modelId="{49EF791D-81C3-4D5C-9C93-01CABE0C91F5}" type="presParOf" srcId="{5B5636A7-7662-4D40-B0E8-9392A4CE040F}" destId="{FD461F2B-D6E0-4AA9-8E06-4A88300CE3E2}" srcOrd="11" destOrd="0" presId="urn:microsoft.com/office/officeart/2005/8/layout/radial4"/>
    <dgm:cxn modelId="{DE6DCA6E-ECCA-4C4C-8655-CE21A2F3BFA2}" type="presParOf" srcId="{5B5636A7-7662-4D40-B0E8-9392A4CE040F}" destId="{DEA278E9-8C0B-4B97-B963-50CED0211A77}" srcOrd="12" destOrd="0" presId="urn:microsoft.com/office/officeart/2005/8/layout/radial4"/>
  </dgm:cxnLst>
  <dgm:bg>
    <a:noFill/>
  </dgm:bg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11.xml><?xml version="1.0" encoding="utf-8"?>
<dgm:dataModel xmlns:dgm="http://schemas.openxmlformats.org/drawingml/2006/diagram" xmlns:a="http://schemas.openxmlformats.org/drawingml/2006/main">
  <dgm:ptLst>
    <dgm:pt modelId="{3DD793B9-AC68-41EC-B2C7-D737B3D44AAA}" type="doc">
      <dgm:prSet loTypeId="urn:microsoft.com/office/officeart/2005/8/layout/default" loCatId="list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es-CL"/>
        </a:p>
      </dgm:t>
    </dgm:pt>
    <dgm:pt modelId="{82713EA2-3B4D-4C12-8066-EF7061109272}">
      <dgm:prSet/>
      <dgm:spPr/>
      <dgm:t>
        <a:bodyPr/>
        <a:lstStyle/>
        <a:p>
          <a:r>
            <a:rPr lang="es-ES"/>
            <a:t>Autoevaluación y reflexión guiada</a:t>
          </a:r>
          <a:endParaRPr lang="es-CL"/>
        </a:p>
      </dgm:t>
    </dgm:pt>
    <dgm:pt modelId="{4800219C-8B4C-4325-90DD-6437B04C04B8}" type="parTrans" cxnId="{9495C513-C2B0-4413-892E-632EAFB12581}">
      <dgm:prSet/>
      <dgm:spPr/>
      <dgm:t>
        <a:bodyPr/>
        <a:lstStyle/>
        <a:p>
          <a:endParaRPr lang="es-CL"/>
        </a:p>
      </dgm:t>
    </dgm:pt>
    <dgm:pt modelId="{21FA4739-FFB6-4677-9990-83D90641C057}" type="sibTrans" cxnId="{9495C513-C2B0-4413-892E-632EAFB12581}">
      <dgm:prSet/>
      <dgm:spPr/>
      <dgm:t>
        <a:bodyPr/>
        <a:lstStyle/>
        <a:p>
          <a:endParaRPr lang="es-CL"/>
        </a:p>
      </dgm:t>
    </dgm:pt>
    <dgm:pt modelId="{9B38C465-2CD9-4055-A754-C71D66E44256}">
      <dgm:prSet/>
      <dgm:spPr/>
      <dgm:t>
        <a:bodyPr/>
        <a:lstStyle/>
        <a:p>
          <a:r>
            <a:rPr lang="es-ES" dirty="0"/>
            <a:t>IA primero con revisión humana</a:t>
          </a:r>
          <a:endParaRPr lang="es-CL" dirty="0"/>
        </a:p>
      </dgm:t>
    </dgm:pt>
    <dgm:pt modelId="{D275D9C7-D848-4451-86D1-594CA55313E4}" type="parTrans" cxnId="{D8C787CE-7B2C-48FD-A779-E560FED8B779}">
      <dgm:prSet/>
      <dgm:spPr/>
      <dgm:t>
        <a:bodyPr/>
        <a:lstStyle/>
        <a:p>
          <a:endParaRPr lang="es-CL"/>
        </a:p>
      </dgm:t>
    </dgm:pt>
    <dgm:pt modelId="{C4D2BC3F-49A3-4C0E-B1C3-A9024EF91C6C}" type="sibTrans" cxnId="{D8C787CE-7B2C-48FD-A779-E560FED8B779}">
      <dgm:prSet/>
      <dgm:spPr/>
      <dgm:t>
        <a:bodyPr/>
        <a:lstStyle/>
        <a:p>
          <a:endParaRPr lang="es-CL"/>
        </a:p>
      </dgm:t>
    </dgm:pt>
    <dgm:pt modelId="{215CBA15-B7C8-40D7-A5A4-125A5633C90B}">
      <dgm:prSet/>
      <dgm:spPr/>
      <dgm:t>
        <a:bodyPr/>
        <a:lstStyle/>
        <a:p>
          <a:r>
            <a:rPr lang="es-ES" dirty="0"/>
            <a:t>Humano primero con revisión de IA</a:t>
          </a:r>
          <a:endParaRPr lang="es-CL" dirty="0"/>
        </a:p>
      </dgm:t>
    </dgm:pt>
    <dgm:pt modelId="{47A91B3E-4421-4F0D-BCF7-6D62D5873B67}" type="parTrans" cxnId="{B7EC57FB-172E-45EA-8433-91BEEFFA0DF6}">
      <dgm:prSet/>
      <dgm:spPr/>
      <dgm:t>
        <a:bodyPr/>
        <a:lstStyle/>
        <a:p>
          <a:endParaRPr lang="es-CL"/>
        </a:p>
      </dgm:t>
    </dgm:pt>
    <dgm:pt modelId="{D46B1DEF-5EF0-4B3C-AE7F-837811B87314}" type="sibTrans" cxnId="{B7EC57FB-172E-45EA-8433-91BEEFFA0DF6}">
      <dgm:prSet/>
      <dgm:spPr/>
      <dgm:t>
        <a:bodyPr/>
        <a:lstStyle/>
        <a:p>
          <a:endParaRPr lang="es-CL"/>
        </a:p>
      </dgm:t>
    </dgm:pt>
    <dgm:pt modelId="{00E68C0D-B849-4663-9E30-234DA56CC08F}">
      <dgm:prSet/>
      <dgm:spPr/>
      <dgm:t>
        <a:bodyPr/>
        <a:lstStyle/>
        <a:p>
          <a:r>
            <a:rPr lang="es-ES" dirty="0"/>
            <a:t>IA como asistente</a:t>
          </a:r>
          <a:endParaRPr lang="es-CL" dirty="0"/>
        </a:p>
      </dgm:t>
    </dgm:pt>
    <dgm:pt modelId="{E449ED47-B1EC-4D4C-8E6D-D0BCA1AD1891}" type="parTrans" cxnId="{2ADDB9FB-77A8-4775-A320-4FF44366F5B5}">
      <dgm:prSet/>
      <dgm:spPr/>
      <dgm:t>
        <a:bodyPr/>
        <a:lstStyle/>
        <a:p>
          <a:endParaRPr lang="es-CL"/>
        </a:p>
      </dgm:t>
    </dgm:pt>
    <dgm:pt modelId="{0C0BCF87-6CFB-4591-92B7-262CBB6524B1}" type="sibTrans" cxnId="{2ADDB9FB-77A8-4775-A320-4FF44366F5B5}">
      <dgm:prSet/>
      <dgm:spPr/>
      <dgm:t>
        <a:bodyPr/>
        <a:lstStyle/>
        <a:p>
          <a:endParaRPr lang="es-CL"/>
        </a:p>
      </dgm:t>
    </dgm:pt>
    <dgm:pt modelId="{35525A40-2DDF-41A0-B8F6-10648BF4BAA6}">
      <dgm:prSet/>
      <dgm:spPr/>
      <dgm:t>
        <a:bodyPr/>
        <a:lstStyle/>
        <a:p>
          <a:r>
            <a:rPr lang="es-ES" dirty="0"/>
            <a:t>IA en juego de roles o simulación</a:t>
          </a:r>
          <a:endParaRPr lang="es-CL" dirty="0"/>
        </a:p>
      </dgm:t>
    </dgm:pt>
    <dgm:pt modelId="{D72BF0B8-9F60-47E7-8EFD-43FB90B8D0C8}" type="parTrans" cxnId="{2159744E-343A-4BC4-88B2-15C21EF66B9C}">
      <dgm:prSet/>
      <dgm:spPr/>
      <dgm:t>
        <a:bodyPr/>
        <a:lstStyle/>
        <a:p>
          <a:endParaRPr lang="es-CL"/>
        </a:p>
      </dgm:t>
    </dgm:pt>
    <dgm:pt modelId="{4F3B439C-388B-4CD1-8890-F9448234819F}" type="sibTrans" cxnId="{2159744E-343A-4BC4-88B2-15C21EF66B9C}">
      <dgm:prSet/>
      <dgm:spPr/>
      <dgm:t>
        <a:bodyPr/>
        <a:lstStyle/>
        <a:p>
          <a:endParaRPr lang="es-CL"/>
        </a:p>
      </dgm:t>
    </dgm:pt>
    <dgm:pt modelId="{349A2F89-D402-4588-B19F-1F90B3B61467}">
      <dgm:prSet/>
      <dgm:spPr/>
      <dgm:t>
        <a:bodyPr/>
        <a:lstStyle/>
        <a:p>
          <a:r>
            <a:rPr lang="es-ES" dirty="0"/>
            <a:t>IA para retroalimentación y mejora de versiones</a:t>
          </a:r>
          <a:endParaRPr lang="es-CL" dirty="0"/>
        </a:p>
      </dgm:t>
    </dgm:pt>
    <dgm:pt modelId="{C5A6BBFD-5FD9-4A16-8FC0-05EBD0A020BF}" type="parTrans" cxnId="{328A7425-3CBA-4CBC-8E62-AEF4420FA771}">
      <dgm:prSet/>
      <dgm:spPr/>
      <dgm:t>
        <a:bodyPr/>
        <a:lstStyle/>
        <a:p>
          <a:endParaRPr lang="es-CL"/>
        </a:p>
      </dgm:t>
    </dgm:pt>
    <dgm:pt modelId="{80D61F30-90C5-4F34-B5B7-118FFCA1220C}" type="sibTrans" cxnId="{328A7425-3CBA-4CBC-8E62-AEF4420FA771}">
      <dgm:prSet/>
      <dgm:spPr/>
      <dgm:t>
        <a:bodyPr/>
        <a:lstStyle/>
        <a:p>
          <a:endParaRPr lang="es-CL"/>
        </a:p>
      </dgm:t>
    </dgm:pt>
    <dgm:pt modelId="{0C21ED7B-5E3C-4C24-A820-9448BFC9D302}">
      <dgm:prSet/>
      <dgm:spPr/>
      <dgm:t>
        <a:bodyPr/>
        <a:lstStyle/>
        <a:p>
          <a:r>
            <a:rPr lang="es-CL" dirty="0"/>
            <a:t>Comparación humano vs IA</a:t>
          </a:r>
        </a:p>
      </dgm:t>
    </dgm:pt>
    <dgm:pt modelId="{E553017D-B1BC-4A6C-871C-3928029B80CE}" type="parTrans" cxnId="{7A503C37-B813-4F0E-A144-7208D02407CD}">
      <dgm:prSet/>
      <dgm:spPr/>
      <dgm:t>
        <a:bodyPr/>
        <a:lstStyle/>
        <a:p>
          <a:endParaRPr lang="es-CL"/>
        </a:p>
      </dgm:t>
    </dgm:pt>
    <dgm:pt modelId="{BC3F7BDC-05EF-402F-B484-B2216E145BC0}" type="sibTrans" cxnId="{7A503C37-B813-4F0E-A144-7208D02407CD}">
      <dgm:prSet/>
      <dgm:spPr/>
      <dgm:t>
        <a:bodyPr/>
        <a:lstStyle/>
        <a:p>
          <a:endParaRPr lang="es-CL"/>
        </a:p>
      </dgm:t>
    </dgm:pt>
    <dgm:pt modelId="{A6A8BE78-BC3D-4A99-8FE4-64D582606E94}">
      <dgm:prSet/>
      <dgm:spPr/>
      <dgm:t>
        <a:bodyPr/>
        <a:lstStyle/>
        <a:p>
          <a:r>
            <a:rPr lang="es-ES"/>
            <a:t>Aprendizaje inmersivo -IA</a:t>
          </a:r>
          <a:endParaRPr lang="es-CL" dirty="0"/>
        </a:p>
      </dgm:t>
    </dgm:pt>
    <dgm:pt modelId="{04F75652-2239-4F4E-A3A4-E2135B891DAE}" type="parTrans" cxnId="{0FD3489E-FC3A-4B16-B257-891B4EE29A3E}">
      <dgm:prSet/>
      <dgm:spPr/>
      <dgm:t>
        <a:bodyPr/>
        <a:lstStyle/>
        <a:p>
          <a:endParaRPr lang="es-CL"/>
        </a:p>
      </dgm:t>
    </dgm:pt>
    <dgm:pt modelId="{06CB1944-A565-4087-8830-163882A139EE}" type="sibTrans" cxnId="{0FD3489E-FC3A-4B16-B257-891B4EE29A3E}">
      <dgm:prSet/>
      <dgm:spPr/>
      <dgm:t>
        <a:bodyPr/>
        <a:lstStyle/>
        <a:p>
          <a:endParaRPr lang="es-CL"/>
        </a:p>
      </dgm:t>
    </dgm:pt>
    <dgm:pt modelId="{AD889AF1-C170-43CB-9E95-A56CC78F60B3}" type="pres">
      <dgm:prSet presAssocID="{3DD793B9-AC68-41EC-B2C7-D737B3D44AAA}" presName="diagram" presStyleCnt="0">
        <dgm:presLayoutVars>
          <dgm:dir/>
          <dgm:resizeHandles val="exact"/>
        </dgm:presLayoutVars>
      </dgm:prSet>
      <dgm:spPr/>
    </dgm:pt>
    <dgm:pt modelId="{489D16A8-3136-481F-8EF2-70AB3139DD7B}" type="pres">
      <dgm:prSet presAssocID="{82713EA2-3B4D-4C12-8066-EF7061109272}" presName="node" presStyleLbl="node1" presStyleIdx="0" presStyleCnt="8">
        <dgm:presLayoutVars>
          <dgm:bulletEnabled val="1"/>
        </dgm:presLayoutVars>
      </dgm:prSet>
      <dgm:spPr/>
    </dgm:pt>
    <dgm:pt modelId="{1468D522-1AD5-4B1F-B39E-971D273070BF}" type="pres">
      <dgm:prSet presAssocID="{21FA4739-FFB6-4677-9990-83D90641C057}" presName="sibTrans" presStyleCnt="0"/>
      <dgm:spPr/>
    </dgm:pt>
    <dgm:pt modelId="{BD6781FD-3A28-4EBB-A0BD-1F9728A3EC48}" type="pres">
      <dgm:prSet presAssocID="{9B38C465-2CD9-4055-A754-C71D66E44256}" presName="node" presStyleLbl="node1" presStyleIdx="1" presStyleCnt="8">
        <dgm:presLayoutVars>
          <dgm:bulletEnabled val="1"/>
        </dgm:presLayoutVars>
      </dgm:prSet>
      <dgm:spPr/>
    </dgm:pt>
    <dgm:pt modelId="{724D8424-58E5-4459-A501-A3929E187EFC}" type="pres">
      <dgm:prSet presAssocID="{C4D2BC3F-49A3-4C0E-B1C3-A9024EF91C6C}" presName="sibTrans" presStyleCnt="0"/>
      <dgm:spPr/>
    </dgm:pt>
    <dgm:pt modelId="{936370F5-CEC7-4EE6-A3A7-1BE4C8C30F65}" type="pres">
      <dgm:prSet presAssocID="{215CBA15-B7C8-40D7-A5A4-125A5633C90B}" presName="node" presStyleLbl="node1" presStyleIdx="2" presStyleCnt="8">
        <dgm:presLayoutVars>
          <dgm:bulletEnabled val="1"/>
        </dgm:presLayoutVars>
      </dgm:prSet>
      <dgm:spPr/>
    </dgm:pt>
    <dgm:pt modelId="{507C0D35-ED84-4DC7-9104-C199736D47A4}" type="pres">
      <dgm:prSet presAssocID="{D46B1DEF-5EF0-4B3C-AE7F-837811B87314}" presName="sibTrans" presStyleCnt="0"/>
      <dgm:spPr/>
    </dgm:pt>
    <dgm:pt modelId="{3D3E78E0-F9C7-4EF9-94C0-FCBBB3803D8E}" type="pres">
      <dgm:prSet presAssocID="{0C21ED7B-5E3C-4C24-A820-9448BFC9D302}" presName="node" presStyleLbl="node1" presStyleIdx="3" presStyleCnt="8">
        <dgm:presLayoutVars>
          <dgm:bulletEnabled val="1"/>
        </dgm:presLayoutVars>
      </dgm:prSet>
      <dgm:spPr/>
    </dgm:pt>
    <dgm:pt modelId="{6759EC5F-0128-4501-A5C0-4E2BB279890C}" type="pres">
      <dgm:prSet presAssocID="{BC3F7BDC-05EF-402F-B484-B2216E145BC0}" presName="sibTrans" presStyleCnt="0"/>
      <dgm:spPr/>
    </dgm:pt>
    <dgm:pt modelId="{FF46B418-8E29-40D4-9041-303A15E50513}" type="pres">
      <dgm:prSet presAssocID="{A6A8BE78-BC3D-4A99-8FE4-64D582606E94}" presName="node" presStyleLbl="node1" presStyleIdx="4" presStyleCnt="8">
        <dgm:presLayoutVars>
          <dgm:bulletEnabled val="1"/>
        </dgm:presLayoutVars>
      </dgm:prSet>
      <dgm:spPr/>
    </dgm:pt>
    <dgm:pt modelId="{EFD881E1-90A1-46C5-897D-FBC237A1B023}" type="pres">
      <dgm:prSet presAssocID="{06CB1944-A565-4087-8830-163882A139EE}" presName="sibTrans" presStyleCnt="0"/>
      <dgm:spPr/>
    </dgm:pt>
    <dgm:pt modelId="{4B9C689B-8D0F-4D22-9357-54846F617A4B}" type="pres">
      <dgm:prSet presAssocID="{00E68C0D-B849-4663-9E30-234DA56CC08F}" presName="node" presStyleLbl="node1" presStyleIdx="5" presStyleCnt="8">
        <dgm:presLayoutVars>
          <dgm:bulletEnabled val="1"/>
        </dgm:presLayoutVars>
      </dgm:prSet>
      <dgm:spPr/>
    </dgm:pt>
    <dgm:pt modelId="{94A3BC22-340B-457D-B600-F118541AA65D}" type="pres">
      <dgm:prSet presAssocID="{0C0BCF87-6CFB-4591-92B7-262CBB6524B1}" presName="sibTrans" presStyleCnt="0"/>
      <dgm:spPr/>
    </dgm:pt>
    <dgm:pt modelId="{0DB04E1F-8230-4193-ABD8-6E4068AA5B36}" type="pres">
      <dgm:prSet presAssocID="{35525A40-2DDF-41A0-B8F6-10648BF4BAA6}" presName="node" presStyleLbl="node1" presStyleIdx="6" presStyleCnt="8">
        <dgm:presLayoutVars>
          <dgm:bulletEnabled val="1"/>
        </dgm:presLayoutVars>
      </dgm:prSet>
      <dgm:spPr/>
    </dgm:pt>
    <dgm:pt modelId="{286B837D-F8C2-414B-958E-A8226A2D815C}" type="pres">
      <dgm:prSet presAssocID="{4F3B439C-388B-4CD1-8890-F9448234819F}" presName="sibTrans" presStyleCnt="0"/>
      <dgm:spPr/>
    </dgm:pt>
    <dgm:pt modelId="{CB2FF0B6-1A7A-4361-9A76-5A4FCA5D13D6}" type="pres">
      <dgm:prSet presAssocID="{349A2F89-D402-4588-B19F-1F90B3B61467}" presName="node" presStyleLbl="node1" presStyleIdx="7" presStyleCnt="8">
        <dgm:presLayoutVars>
          <dgm:bulletEnabled val="1"/>
        </dgm:presLayoutVars>
      </dgm:prSet>
      <dgm:spPr/>
    </dgm:pt>
  </dgm:ptLst>
  <dgm:cxnLst>
    <dgm:cxn modelId="{A3EFD908-2641-488B-94A2-78968591D5A1}" type="presOf" srcId="{9B38C465-2CD9-4055-A754-C71D66E44256}" destId="{BD6781FD-3A28-4EBB-A0BD-1F9728A3EC48}" srcOrd="0" destOrd="0" presId="urn:microsoft.com/office/officeart/2005/8/layout/default"/>
    <dgm:cxn modelId="{9495C513-C2B0-4413-892E-632EAFB12581}" srcId="{3DD793B9-AC68-41EC-B2C7-D737B3D44AAA}" destId="{82713EA2-3B4D-4C12-8066-EF7061109272}" srcOrd="0" destOrd="0" parTransId="{4800219C-8B4C-4325-90DD-6437B04C04B8}" sibTransId="{21FA4739-FFB6-4677-9990-83D90641C057}"/>
    <dgm:cxn modelId="{70D09516-7B55-492B-9CB5-260F9E8F6F7C}" type="presOf" srcId="{00E68C0D-B849-4663-9E30-234DA56CC08F}" destId="{4B9C689B-8D0F-4D22-9357-54846F617A4B}" srcOrd="0" destOrd="0" presId="urn:microsoft.com/office/officeart/2005/8/layout/default"/>
    <dgm:cxn modelId="{328A7425-3CBA-4CBC-8E62-AEF4420FA771}" srcId="{3DD793B9-AC68-41EC-B2C7-D737B3D44AAA}" destId="{349A2F89-D402-4588-B19F-1F90B3B61467}" srcOrd="7" destOrd="0" parTransId="{C5A6BBFD-5FD9-4A16-8FC0-05EBD0A020BF}" sibTransId="{80D61F30-90C5-4F34-B5B7-118FFCA1220C}"/>
    <dgm:cxn modelId="{7A503C37-B813-4F0E-A144-7208D02407CD}" srcId="{3DD793B9-AC68-41EC-B2C7-D737B3D44AAA}" destId="{0C21ED7B-5E3C-4C24-A820-9448BFC9D302}" srcOrd="3" destOrd="0" parTransId="{E553017D-B1BC-4A6C-871C-3928029B80CE}" sibTransId="{BC3F7BDC-05EF-402F-B484-B2216E145BC0}"/>
    <dgm:cxn modelId="{4D497237-EBF2-4111-B10C-CFDBE83E3285}" type="presOf" srcId="{3DD793B9-AC68-41EC-B2C7-D737B3D44AAA}" destId="{AD889AF1-C170-43CB-9E95-A56CC78F60B3}" srcOrd="0" destOrd="0" presId="urn:microsoft.com/office/officeart/2005/8/layout/default"/>
    <dgm:cxn modelId="{7F09DA44-BD13-41FE-A805-620F73A4DDAC}" type="presOf" srcId="{35525A40-2DDF-41A0-B8F6-10648BF4BAA6}" destId="{0DB04E1F-8230-4193-ABD8-6E4068AA5B36}" srcOrd="0" destOrd="0" presId="urn:microsoft.com/office/officeart/2005/8/layout/default"/>
    <dgm:cxn modelId="{2159744E-343A-4BC4-88B2-15C21EF66B9C}" srcId="{3DD793B9-AC68-41EC-B2C7-D737B3D44AAA}" destId="{35525A40-2DDF-41A0-B8F6-10648BF4BAA6}" srcOrd="6" destOrd="0" parTransId="{D72BF0B8-9F60-47E7-8EFD-43FB90B8D0C8}" sibTransId="{4F3B439C-388B-4CD1-8890-F9448234819F}"/>
    <dgm:cxn modelId="{A3F32983-E19C-43F1-A24E-9AC3D25EF0BF}" type="presOf" srcId="{82713EA2-3B4D-4C12-8066-EF7061109272}" destId="{489D16A8-3136-481F-8EF2-70AB3139DD7B}" srcOrd="0" destOrd="0" presId="urn:microsoft.com/office/officeart/2005/8/layout/default"/>
    <dgm:cxn modelId="{0FD3489E-FC3A-4B16-B257-891B4EE29A3E}" srcId="{3DD793B9-AC68-41EC-B2C7-D737B3D44AAA}" destId="{A6A8BE78-BC3D-4A99-8FE4-64D582606E94}" srcOrd="4" destOrd="0" parTransId="{04F75652-2239-4F4E-A3A4-E2135B891DAE}" sibTransId="{06CB1944-A565-4087-8830-163882A139EE}"/>
    <dgm:cxn modelId="{852E5FC9-BC0A-463D-9062-8AFF34BF201A}" type="presOf" srcId="{349A2F89-D402-4588-B19F-1F90B3B61467}" destId="{CB2FF0B6-1A7A-4361-9A76-5A4FCA5D13D6}" srcOrd="0" destOrd="0" presId="urn:microsoft.com/office/officeart/2005/8/layout/default"/>
    <dgm:cxn modelId="{D8C787CE-7B2C-48FD-A779-E560FED8B779}" srcId="{3DD793B9-AC68-41EC-B2C7-D737B3D44AAA}" destId="{9B38C465-2CD9-4055-A754-C71D66E44256}" srcOrd="1" destOrd="0" parTransId="{D275D9C7-D848-4451-86D1-594CA55313E4}" sibTransId="{C4D2BC3F-49A3-4C0E-B1C3-A9024EF91C6C}"/>
    <dgm:cxn modelId="{233CEED2-98C9-46A9-A843-057A02EE33D1}" type="presOf" srcId="{0C21ED7B-5E3C-4C24-A820-9448BFC9D302}" destId="{3D3E78E0-F9C7-4EF9-94C0-FCBBB3803D8E}" srcOrd="0" destOrd="0" presId="urn:microsoft.com/office/officeart/2005/8/layout/default"/>
    <dgm:cxn modelId="{4FD856D3-7F02-4CA3-9F19-20F898364352}" type="presOf" srcId="{A6A8BE78-BC3D-4A99-8FE4-64D582606E94}" destId="{FF46B418-8E29-40D4-9041-303A15E50513}" srcOrd="0" destOrd="0" presId="urn:microsoft.com/office/officeart/2005/8/layout/default"/>
    <dgm:cxn modelId="{4353AEE8-D018-41E0-8FF2-9FD1A0FF6623}" type="presOf" srcId="{215CBA15-B7C8-40D7-A5A4-125A5633C90B}" destId="{936370F5-CEC7-4EE6-A3A7-1BE4C8C30F65}" srcOrd="0" destOrd="0" presId="urn:microsoft.com/office/officeart/2005/8/layout/default"/>
    <dgm:cxn modelId="{B7EC57FB-172E-45EA-8433-91BEEFFA0DF6}" srcId="{3DD793B9-AC68-41EC-B2C7-D737B3D44AAA}" destId="{215CBA15-B7C8-40D7-A5A4-125A5633C90B}" srcOrd="2" destOrd="0" parTransId="{47A91B3E-4421-4F0D-BCF7-6D62D5873B67}" sibTransId="{D46B1DEF-5EF0-4B3C-AE7F-837811B87314}"/>
    <dgm:cxn modelId="{2ADDB9FB-77A8-4775-A320-4FF44366F5B5}" srcId="{3DD793B9-AC68-41EC-B2C7-D737B3D44AAA}" destId="{00E68C0D-B849-4663-9E30-234DA56CC08F}" srcOrd="5" destOrd="0" parTransId="{E449ED47-B1EC-4D4C-8E6D-D0BCA1AD1891}" sibTransId="{0C0BCF87-6CFB-4591-92B7-262CBB6524B1}"/>
    <dgm:cxn modelId="{A9140AA0-C3FC-4461-A61F-40506B3B01A2}" type="presParOf" srcId="{AD889AF1-C170-43CB-9E95-A56CC78F60B3}" destId="{489D16A8-3136-481F-8EF2-70AB3139DD7B}" srcOrd="0" destOrd="0" presId="urn:microsoft.com/office/officeart/2005/8/layout/default"/>
    <dgm:cxn modelId="{A5F76434-A8FC-48CB-BF56-990F9BCD05D6}" type="presParOf" srcId="{AD889AF1-C170-43CB-9E95-A56CC78F60B3}" destId="{1468D522-1AD5-4B1F-B39E-971D273070BF}" srcOrd="1" destOrd="0" presId="urn:microsoft.com/office/officeart/2005/8/layout/default"/>
    <dgm:cxn modelId="{566FA9D2-7246-4FC4-8D4B-A5859CC34010}" type="presParOf" srcId="{AD889AF1-C170-43CB-9E95-A56CC78F60B3}" destId="{BD6781FD-3A28-4EBB-A0BD-1F9728A3EC48}" srcOrd="2" destOrd="0" presId="urn:microsoft.com/office/officeart/2005/8/layout/default"/>
    <dgm:cxn modelId="{5FA51EB4-C647-416E-B8B2-8735559168C8}" type="presParOf" srcId="{AD889AF1-C170-43CB-9E95-A56CC78F60B3}" destId="{724D8424-58E5-4459-A501-A3929E187EFC}" srcOrd="3" destOrd="0" presId="urn:microsoft.com/office/officeart/2005/8/layout/default"/>
    <dgm:cxn modelId="{8C4D2AFC-ABD2-4DBB-841D-BC5EC09A8390}" type="presParOf" srcId="{AD889AF1-C170-43CB-9E95-A56CC78F60B3}" destId="{936370F5-CEC7-4EE6-A3A7-1BE4C8C30F65}" srcOrd="4" destOrd="0" presId="urn:microsoft.com/office/officeart/2005/8/layout/default"/>
    <dgm:cxn modelId="{F5CD48E5-7651-4918-985A-9AF88BEDCC32}" type="presParOf" srcId="{AD889AF1-C170-43CB-9E95-A56CC78F60B3}" destId="{507C0D35-ED84-4DC7-9104-C199736D47A4}" srcOrd="5" destOrd="0" presId="urn:microsoft.com/office/officeart/2005/8/layout/default"/>
    <dgm:cxn modelId="{104B4040-A16C-42CF-BC2A-03005C4F7DF2}" type="presParOf" srcId="{AD889AF1-C170-43CB-9E95-A56CC78F60B3}" destId="{3D3E78E0-F9C7-4EF9-94C0-FCBBB3803D8E}" srcOrd="6" destOrd="0" presId="urn:microsoft.com/office/officeart/2005/8/layout/default"/>
    <dgm:cxn modelId="{C38F1F61-5666-4758-9922-44C0B8C532FA}" type="presParOf" srcId="{AD889AF1-C170-43CB-9E95-A56CC78F60B3}" destId="{6759EC5F-0128-4501-A5C0-4E2BB279890C}" srcOrd="7" destOrd="0" presId="urn:microsoft.com/office/officeart/2005/8/layout/default"/>
    <dgm:cxn modelId="{BBEC2A8D-3398-43E5-960D-2B3BF4163CFB}" type="presParOf" srcId="{AD889AF1-C170-43CB-9E95-A56CC78F60B3}" destId="{FF46B418-8E29-40D4-9041-303A15E50513}" srcOrd="8" destOrd="0" presId="urn:microsoft.com/office/officeart/2005/8/layout/default"/>
    <dgm:cxn modelId="{2F2DC10A-B0C1-4CDD-B1A0-32E56B32DCE6}" type="presParOf" srcId="{AD889AF1-C170-43CB-9E95-A56CC78F60B3}" destId="{EFD881E1-90A1-46C5-897D-FBC237A1B023}" srcOrd="9" destOrd="0" presId="urn:microsoft.com/office/officeart/2005/8/layout/default"/>
    <dgm:cxn modelId="{7833637E-F7BA-4D3A-8695-89C97BE7CEB2}" type="presParOf" srcId="{AD889AF1-C170-43CB-9E95-A56CC78F60B3}" destId="{4B9C689B-8D0F-4D22-9357-54846F617A4B}" srcOrd="10" destOrd="0" presId="urn:microsoft.com/office/officeart/2005/8/layout/default"/>
    <dgm:cxn modelId="{1C2F65DE-1EC6-4F5E-8E4D-D50934CB5EFC}" type="presParOf" srcId="{AD889AF1-C170-43CB-9E95-A56CC78F60B3}" destId="{94A3BC22-340B-457D-B600-F118541AA65D}" srcOrd="11" destOrd="0" presId="urn:microsoft.com/office/officeart/2005/8/layout/default"/>
    <dgm:cxn modelId="{A7198722-A4BC-4F32-98E5-00835E2E5E7D}" type="presParOf" srcId="{AD889AF1-C170-43CB-9E95-A56CC78F60B3}" destId="{0DB04E1F-8230-4193-ABD8-6E4068AA5B36}" srcOrd="12" destOrd="0" presId="urn:microsoft.com/office/officeart/2005/8/layout/default"/>
    <dgm:cxn modelId="{272A8019-D96C-4B52-8E6C-33A70AC94D0F}" type="presParOf" srcId="{AD889AF1-C170-43CB-9E95-A56CC78F60B3}" destId="{286B837D-F8C2-414B-958E-A8226A2D815C}" srcOrd="13" destOrd="0" presId="urn:microsoft.com/office/officeart/2005/8/layout/default"/>
    <dgm:cxn modelId="{ED9F8A1A-05C7-48E0-A41C-7ED8C2776379}" type="presParOf" srcId="{AD889AF1-C170-43CB-9E95-A56CC78F60B3}" destId="{CB2FF0B6-1A7A-4361-9A76-5A4FCA5D13D6}" srcOrd="14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12.xml><?xml version="1.0" encoding="utf-8"?>
<dgm:dataModel xmlns:dgm="http://schemas.openxmlformats.org/drawingml/2006/diagram" xmlns:a="http://schemas.openxmlformats.org/drawingml/2006/main">
  <dgm:ptLst>
    <dgm:pt modelId="{1266416D-F6D8-4694-80A5-9A23E1B3DEA7}" type="doc">
      <dgm:prSet loTypeId="urn:microsoft.com/office/officeart/2005/8/layout/matrix1" loCatId="matrix" qsTypeId="urn:microsoft.com/office/officeart/2005/8/quickstyle/simple2" qsCatId="simple" csTypeId="urn:microsoft.com/office/officeart/2005/8/colors/colorful1" csCatId="colorful" phldr="1"/>
      <dgm:spPr/>
      <dgm:t>
        <a:bodyPr/>
        <a:lstStyle/>
        <a:p>
          <a:endParaRPr lang="es-CL"/>
        </a:p>
      </dgm:t>
    </dgm:pt>
    <dgm:pt modelId="{DDB76FA1-AA20-4A6F-8679-7C76174D4392}">
      <dgm:prSet custT="1"/>
      <dgm:spPr/>
      <dgm:t>
        <a:bodyPr/>
        <a:lstStyle/>
        <a:p>
          <a:r>
            <a:rPr lang="en-US" sz="4000" b="1" dirty="0"/>
            <a:t>Rol Docente</a:t>
          </a:r>
          <a:endParaRPr lang="es-CL" sz="4000" b="1" dirty="0"/>
        </a:p>
      </dgm:t>
    </dgm:pt>
    <dgm:pt modelId="{0A8F814C-E063-4084-904D-D217D34B0721}" type="parTrans" cxnId="{FA3F342D-440C-42BB-87EE-7AC1649E7C34}">
      <dgm:prSet/>
      <dgm:spPr/>
      <dgm:t>
        <a:bodyPr/>
        <a:lstStyle/>
        <a:p>
          <a:endParaRPr lang="es-CL"/>
        </a:p>
      </dgm:t>
    </dgm:pt>
    <dgm:pt modelId="{85D7DD50-4FC6-4973-8C17-D7157A0AE7DE}" type="sibTrans" cxnId="{FA3F342D-440C-42BB-87EE-7AC1649E7C34}">
      <dgm:prSet/>
      <dgm:spPr/>
      <dgm:t>
        <a:bodyPr/>
        <a:lstStyle/>
        <a:p>
          <a:endParaRPr lang="es-CL"/>
        </a:p>
      </dgm:t>
    </dgm:pt>
    <dgm:pt modelId="{76B16242-A7F2-4178-AFD7-43EA716086A7}">
      <dgm:prSet/>
      <dgm:spPr/>
      <dgm:t>
        <a:bodyPr/>
        <a:lstStyle/>
        <a:p>
          <a:r>
            <a:rPr lang="en-US"/>
            <a:t>Orientar, advertir los posibles problemas</a:t>
          </a:r>
          <a:endParaRPr lang="es-CL"/>
        </a:p>
      </dgm:t>
    </dgm:pt>
    <dgm:pt modelId="{0F8DEC2C-F70C-439E-AA21-C4CD18600C59}" type="parTrans" cxnId="{2677137A-871A-44AF-B81E-855482DDFEBA}">
      <dgm:prSet/>
      <dgm:spPr/>
      <dgm:t>
        <a:bodyPr/>
        <a:lstStyle/>
        <a:p>
          <a:endParaRPr lang="es-CL"/>
        </a:p>
      </dgm:t>
    </dgm:pt>
    <dgm:pt modelId="{32EA2250-1FD4-4395-B891-E6BEFDC4D74A}" type="sibTrans" cxnId="{2677137A-871A-44AF-B81E-855482DDFEBA}">
      <dgm:prSet/>
      <dgm:spPr/>
      <dgm:t>
        <a:bodyPr/>
        <a:lstStyle/>
        <a:p>
          <a:endParaRPr lang="es-CL"/>
        </a:p>
      </dgm:t>
    </dgm:pt>
    <dgm:pt modelId="{9AEE174E-CDE6-4592-AADA-DF49033BC73F}">
      <dgm:prSet/>
      <dgm:spPr/>
      <dgm:t>
        <a:bodyPr/>
        <a:lstStyle/>
        <a:p>
          <a:r>
            <a:rPr lang="en-US" dirty="0" err="1"/>
            <a:t>Modelar</a:t>
          </a:r>
          <a:r>
            <a:rPr lang="en-US" dirty="0"/>
            <a:t> con el </a:t>
          </a:r>
          <a:r>
            <a:rPr lang="en-US" dirty="0" err="1"/>
            <a:t>ejemplo</a:t>
          </a:r>
          <a:r>
            <a:rPr lang="en-US" dirty="0"/>
            <a:t> de </a:t>
          </a:r>
          <a:r>
            <a:rPr lang="en-US" dirty="0" err="1"/>
            <a:t>uso</a:t>
          </a:r>
          <a:r>
            <a:rPr lang="en-US" dirty="0"/>
            <a:t> </a:t>
          </a:r>
          <a:r>
            <a:rPr lang="en-US" dirty="0" err="1"/>
            <a:t>responsable</a:t>
          </a:r>
          <a:endParaRPr lang="es-CL" dirty="0"/>
        </a:p>
      </dgm:t>
    </dgm:pt>
    <dgm:pt modelId="{2EF3E2C0-F230-462C-9383-791AA465B580}" type="parTrans" cxnId="{DD862DBD-DD37-4BB9-AF8E-972D64DFBE4E}">
      <dgm:prSet/>
      <dgm:spPr/>
      <dgm:t>
        <a:bodyPr/>
        <a:lstStyle/>
        <a:p>
          <a:endParaRPr lang="es-CL"/>
        </a:p>
      </dgm:t>
    </dgm:pt>
    <dgm:pt modelId="{4284C21C-BCE9-4AF6-8463-B9924B00CF6C}" type="sibTrans" cxnId="{DD862DBD-DD37-4BB9-AF8E-972D64DFBE4E}">
      <dgm:prSet/>
      <dgm:spPr/>
      <dgm:t>
        <a:bodyPr/>
        <a:lstStyle/>
        <a:p>
          <a:endParaRPr lang="es-CL"/>
        </a:p>
      </dgm:t>
    </dgm:pt>
    <dgm:pt modelId="{50B1CF9F-452F-47D9-8E1B-3BEE2BE67C9E}">
      <dgm:prSet/>
      <dgm:spPr/>
      <dgm:t>
        <a:bodyPr/>
        <a:lstStyle/>
        <a:p>
          <a:r>
            <a:rPr lang="en-US"/>
            <a:t>Usar herramientas IA para abordar contenidos</a:t>
          </a:r>
          <a:endParaRPr lang="es-CL"/>
        </a:p>
      </dgm:t>
    </dgm:pt>
    <dgm:pt modelId="{BE15A141-E84E-4FE9-97A7-78B3E9A19862}" type="parTrans" cxnId="{03A02537-1992-49B8-ABDF-F2483794426A}">
      <dgm:prSet/>
      <dgm:spPr/>
      <dgm:t>
        <a:bodyPr/>
        <a:lstStyle/>
        <a:p>
          <a:endParaRPr lang="es-CL"/>
        </a:p>
      </dgm:t>
    </dgm:pt>
    <dgm:pt modelId="{30C948A0-5C7E-4529-9A89-536A21D2892F}" type="sibTrans" cxnId="{03A02537-1992-49B8-ABDF-F2483794426A}">
      <dgm:prSet/>
      <dgm:spPr/>
      <dgm:t>
        <a:bodyPr/>
        <a:lstStyle/>
        <a:p>
          <a:endParaRPr lang="es-CL"/>
        </a:p>
      </dgm:t>
    </dgm:pt>
    <dgm:pt modelId="{E8EA415C-6440-4221-BBC3-4FC6625561B3}">
      <dgm:prSet/>
      <dgm:spPr/>
      <dgm:t>
        <a:bodyPr/>
        <a:lstStyle/>
        <a:p>
          <a:r>
            <a:rPr lang="en-US" dirty="0" err="1"/>
            <a:t>Evaluación</a:t>
          </a:r>
          <a:r>
            <a:rPr lang="en-US" dirty="0"/>
            <a:t> para el </a:t>
          </a:r>
          <a:r>
            <a:rPr lang="en-US" dirty="0" err="1"/>
            <a:t>aprendizaje</a:t>
          </a:r>
          <a:endParaRPr lang="es-CL" dirty="0"/>
        </a:p>
      </dgm:t>
    </dgm:pt>
    <dgm:pt modelId="{01695F6E-8AB0-4F12-A34C-DD1F604D5F11}" type="parTrans" cxnId="{4088F12A-1554-4E1E-9B57-CC7A95DCC04C}">
      <dgm:prSet/>
      <dgm:spPr/>
      <dgm:t>
        <a:bodyPr/>
        <a:lstStyle/>
        <a:p>
          <a:endParaRPr lang="es-CL"/>
        </a:p>
      </dgm:t>
    </dgm:pt>
    <dgm:pt modelId="{EC474F36-BE1E-4ADC-A677-A7304D233187}" type="sibTrans" cxnId="{4088F12A-1554-4E1E-9B57-CC7A95DCC04C}">
      <dgm:prSet/>
      <dgm:spPr/>
      <dgm:t>
        <a:bodyPr/>
        <a:lstStyle/>
        <a:p>
          <a:endParaRPr lang="es-CL"/>
        </a:p>
      </dgm:t>
    </dgm:pt>
    <dgm:pt modelId="{F39BF970-889E-47FA-B89B-2588C3B65013}" type="pres">
      <dgm:prSet presAssocID="{1266416D-F6D8-4694-80A5-9A23E1B3DEA7}" presName="diagram" presStyleCnt="0">
        <dgm:presLayoutVars>
          <dgm:chMax val="1"/>
          <dgm:dir/>
          <dgm:animLvl val="ctr"/>
          <dgm:resizeHandles val="exact"/>
        </dgm:presLayoutVars>
      </dgm:prSet>
      <dgm:spPr/>
    </dgm:pt>
    <dgm:pt modelId="{35683440-E7E8-40F2-A06B-A588F1BFF4E5}" type="pres">
      <dgm:prSet presAssocID="{1266416D-F6D8-4694-80A5-9A23E1B3DEA7}" presName="matrix" presStyleCnt="0"/>
      <dgm:spPr/>
    </dgm:pt>
    <dgm:pt modelId="{15E9E25F-2027-4048-83EA-6ED379F2B5C8}" type="pres">
      <dgm:prSet presAssocID="{1266416D-F6D8-4694-80A5-9A23E1B3DEA7}" presName="tile1" presStyleLbl="node1" presStyleIdx="0" presStyleCnt="4" custLinFactNeighborX="779" custLinFactNeighborY="-3956"/>
      <dgm:spPr/>
    </dgm:pt>
    <dgm:pt modelId="{B7A52E61-F0A7-4EC1-A286-B0052D16B3DB}" type="pres">
      <dgm:prSet presAssocID="{1266416D-F6D8-4694-80A5-9A23E1B3DEA7}" presName="tile1text" presStyleLbl="node1" presStyleIdx="0" presStyleCnt="4">
        <dgm:presLayoutVars>
          <dgm:chMax val="0"/>
          <dgm:chPref val="0"/>
          <dgm:bulletEnabled val="1"/>
        </dgm:presLayoutVars>
      </dgm:prSet>
      <dgm:spPr/>
    </dgm:pt>
    <dgm:pt modelId="{1B058D49-052B-40C2-9B7D-B7AAEB0AA1E9}" type="pres">
      <dgm:prSet presAssocID="{1266416D-F6D8-4694-80A5-9A23E1B3DEA7}" presName="tile2" presStyleLbl="node1" presStyleIdx="1" presStyleCnt="4"/>
      <dgm:spPr/>
    </dgm:pt>
    <dgm:pt modelId="{AAE2B735-ADEC-4CE5-A6D9-8D76413A6AB8}" type="pres">
      <dgm:prSet presAssocID="{1266416D-F6D8-4694-80A5-9A23E1B3DEA7}" presName="tile2text" presStyleLbl="node1" presStyleIdx="1" presStyleCnt="4">
        <dgm:presLayoutVars>
          <dgm:chMax val="0"/>
          <dgm:chPref val="0"/>
          <dgm:bulletEnabled val="1"/>
        </dgm:presLayoutVars>
      </dgm:prSet>
      <dgm:spPr/>
    </dgm:pt>
    <dgm:pt modelId="{FAA0514C-3A10-4E49-B5D7-BCC3D305CA57}" type="pres">
      <dgm:prSet presAssocID="{1266416D-F6D8-4694-80A5-9A23E1B3DEA7}" presName="tile3" presStyleLbl="node1" presStyleIdx="2" presStyleCnt="4"/>
      <dgm:spPr/>
    </dgm:pt>
    <dgm:pt modelId="{1D404DA5-6D6B-4497-BEBD-66F619906105}" type="pres">
      <dgm:prSet presAssocID="{1266416D-F6D8-4694-80A5-9A23E1B3DEA7}" presName="tile3text" presStyleLbl="node1" presStyleIdx="2" presStyleCnt="4">
        <dgm:presLayoutVars>
          <dgm:chMax val="0"/>
          <dgm:chPref val="0"/>
          <dgm:bulletEnabled val="1"/>
        </dgm:presLayoutVars>
      </dgm:prSet>
      <dgm:spPr/>
    </dgm:pt>
    <dgm:pt modelId="{FC8C25DC-C073-459A-9BF6-299B8F3D6C26}" type="pres">
      <dgm:prSet presAssocID="{1266416D-F6D8-4694-80A5-9A23E1B3DEA7}" presName="tile4" presStyleLbl="node1" presStyleIdx="3" presStyleCnt="4"/>
      <dgm:spPr/>
    </dgm:pt>
    <dgm:pt modelId="{8A7DE1EA-59E9-4997-AB6C-628009707027}" type="pres">
      <dgm:prSet presAssocID="{1266416D-F6D8-4694-80A5-9A23E1B3DEA7}" presName="tile4text" presStyleLbl="node1" presStyleIdx="3" presStyleCnt="4">
        <dgm:presLayoutVars>
          <dgm:chMax val="0"/>
          <dgm:chPref val="0"/>
          <dgm:bulletEnabled val="1"/>
        </dgm:presLayoutVars>
      </dgm:prSet>
      <dgm:spPr/>
    </dgm:pt>
    <dgm:pt modelId="{E2FBA08D-EE6C-44E6-80C8-F694F6F88224}" type="pres">
      <dgm:prSet presAssocID="{1266416D-F6D8-4694-80A5-9A23E1B3DEA7}" presName="centerTile" presStyleLbl="fgShp" presStyleIdx="0" presStyleCnt="1" custLinFactNeighborX="-604" custLinFactNeighborY="-4732">
        <dgm:presLayoutVars>
          <dgm:chMax val="0"/>
          <dgm:chPref val="0"/>
        </dgm:presLayoutVars>
      </dgm:prSet>
      <dgm:spPr/>
    </dgm:pt>
  </dgm:ptLst>
  <dgm:cxnLst>
    <dgm:cxn modelId="{101D521D-8836-4648-95FC-37BA57C0374A}" type="presOf" srcId="{DDB76FA1-AA20-4A6F-8679-7C76174D4392}" destId="{E2FBA08D-EE6C-44E6-80C8-F694F6F88224}" srcOrd="0" destOrd="0" presId="urn:microsoft.com/office/officeart/2005/8/layout/matrix1"/>
    <dgm:cxn modelId="{307D1820-CE66-43A6-8E5A-7B8A45559FDE}" type="presOf" srcId="{76B16242-A7F2-4178-AFD7-43EA716086A7}" destId="{15E9E25F-2027-4048-83EA-6ED379F2B5C8}" srcOrd="0" destOrd="0" presId="urn:microsoft.com/office/officeart/2005/8/layout/matrix1"/>
    <dgm:cxn modelId="{4088F12A-1554-4E1E-9B57-CC7A95DCC04C}" srcId="{DDB76FA1-AA20-4A6F-8679-7C76174D4392}" destId="{E8EA415C-6440-4221-BBC3-4FC6625561B3}" srcOrd="3" destOrd="0" parTransId="{01695F6E-8AB0-4F12-A34C-DD1F604D5F11}" sibTransId="{EC474F36-BE1E-4ADC-A677-A7304D233187}"/>
    <dgm:cxn modelId="{FA3F342D-440C-42BB-87EE-7AC1649E7C34}" srcId="{1266416D-F6D8-4694-80A5-9A23E1B3DEA7}" destId="{DDB76FA1-AA20-4A6F-8679-7C76174D4392}" srcOrd="0" destOrd="0" parTransId="{0A8F814C-E063-4084-904D-D217D34B0721}" sibTransId="{85D7DD50-4FC6-4973-8C17-D7157A0AE7DE}"/>
    <dgm:cxn modelId="{03A02537-1992-49B8-ABDF-F2483794426A}" srcId="{DDB76FA1-AA20-4A6F-8679-7C76174D4392}" destId="{50B1CF9F-452F-47D9-8E1B-3BEE2BE67C9E}" srcOrd="2" destOrd="0" parTransId="{BE15A141-E84E-4FE9-97A7-78B3E9A19862}" sibTransId="{30C948A0-5C7E-4529-9A89-536A21D2892F}"/>
    <dgm:cxn modelId="{90D7C637-52A6-4BDF-B01F-28056E800FE9}" type="presOf" srcId="{E8EA415C-6440-4221-BBC3-4FC6625561B3}" destId="{8A7DE1EA-59E9-4997-AB6C-628009707027}" srcOrd="1" destOrd="0" presId="urn:microsoft.com/office/officeart/2005/8/layout/matrix1"/>
    <dgm:cxn modelId="{E160D549-ED9D-402E-B5E8-0A470B365CA1}" type="presOf" srcId="{E8EA415C-6440-4221-BBC3-4FC6625561B3}" destId="{FC8C25DC-C073-459A-9BF6-299B8F3D6C26}" srcOrd="0" destOrd="0" presId="urn:microsoft.com/office/officeart/2005/8/layout/matrix1"/>
    <dgm:cxn modelId="{33DDDD78-7571-4EA8-AE29-A2BE85024F50}" type="presOf" srcId="{76B16242-A7F2-4178-AFD7-43EA716086A7}" destId="{B7A52E61-F0A7-4EC1-A286-B0052D16B3DB}" srcOrd="1" destOrd="0" presId="urn:microsoft.com/office/officeart/2005/8/layout/matrix1"/>
    <dgm:cxn modelId="{2677137A-871A-44AF-B81E-855482DDFEBA}" srcId="{DDB76FA1-AA20-4A6F-8679-7C76174D4392}" destId="{76B16242-A7F2-4178-AFD7-43EA716086A7}" srcOrd="0" destOrd="0" parTransId="{0F8DEC2C-F70C-439E-AA21-C4CD18600C59}" sibTransId="{32EA2250-1FD4-4395-B891-E6BEFDC4D74A}"/>
    <dgm:cxn modelId="{DD862DBD-DD37-4BB9-AF8E-972D64DFBE4E}" srcId="{DDB76FA1-AA20-4A6F-8679-7C76174D4392}" destId="{9AEE174E-CDE6-4592-AADA-DF49033BC73F}" srcOrd="1" destOrd="0" parTransId="{2EF3E2C0-F230-462C-9383-791AA465B580}" sibTransId="{4284C21C-BCE9-4AF6-8463-B9924B00CF6C}"/>
    <dgm:cxn modelId="{4DF2EFD3-F081-431B-9BB4-E30C2DDA7587}" type="presOf" srcId="{9AEE174E-CDE6-4592-AADA-DF49033BC73F}" destId="{AAE2B735-ADEC-4CE5-A6D9-8D76413A6AB8}" srcOrd="1" destOrd="0" presId="urn:microsoft.com/office/officeart/2005/8/layout/matrix1"/>
    <dgm:cxn modelId="{3423A8E7-42A0-4A02-A3AD-2175A1E342E0}" type="presOf" srcId="{50B1CF9F-452F-47D9-8E1B-3BEE2BE67C9E}" destId="{1D404DA5-6D6B-4497-BEBD-66F619906105}" srcOrd="1" destOrd="0" presId="urn:microsoft.com/office/officeart/2005/8/layout/matrix1"/>
    <dgm:cxn modelId="{C500A4EB-D4A4-4F7A-8E84-38DF395D7F86}" type="presOf" srcId="{50B1CF9F-452F-47D9-8E1B-3BEE2BE67C9E}" destId="{FAA0514C-3A10-4E49-B5D7-BCC3D305CA57}" srcOrd="0" destOrd="0" presId="urn:microsoft.com/office/officeart/2005/8/layout/matrix1"/>
    <dgm:cxn modelId="{E88491F7-19F0-41F6-945E-15ECFEB5B916}" type="presOf" srcId="{9AEE174E-CDE6-4592-AADA-DF49033BC73F}" destId="{1B058D49-052B-40C2-9B7D-B7AAEB0AA1E9}" srcOrd="0" destOrd="0" presId="urn:microsoft.com/office/officeart/2005/8/layout/matrix1"/>
    <dgm:cxn modelId="{CB90CFFD-552A-471F-8870-F9304CE2C93A}" type="presOf" srcId="{1266416D-F6D8-4694-80A5-9A23E1B3DEA7}" destId="{F39BF970-889E-47FA-B89B-2588C3B65013}" srcOrd="0" destOrd="0" presId="urn:microsoft.com/office/officeart/2005/8/layout/matrix1"/>
    <dgm:cxn modelId="{87238884-2015-47E1-B19D-0ADEAD34BA8B}" type="presParOf" srcId="{F39BF970-889E-47FA-B89B-2588C3B65013}" destId="{35683440-E7E8-40F2-A06B-A588F1BFF4E5}" srcOrd="0" destOrd="0" presId="urn:microsoft.com/office/officeart/2005/8/layout/matrix1"/>
    <dgm:cxn modelId="{ECE7F474-5504-4D39-89DB-DDBF5597902F}" type="presParOf" srcId="{35683440-E7E8-40F2-A06B-A588F1BFF4E5}" destId="{15E9E25F-2027-4048-83EA-6ED379F2B5C8}" srcOrd="0" destOrd="0" presId="urn:microsoft.com/office/officeart/2005/8/layout/matrix1"/>
    <dgm:cxn modelId="{2C2E65FC-14E9-459F-AF47-7F6A9839388D}" type="presParOf" srcId="{35683440-E7E8-40F2-A06B-A588F1BFF4E5}" destId="{B7A52E61-F0A7-4EC1-A286-B0052D16B3DB}" srcOrd="1" destOrd="0" presId="urn:microsoft.com/office/officeart/2005/8/layout/matrix1"/>
    <dgm:cxn modelId="{96FA4469-6858-441F-8988-DB8BACA9B312}" type="presParOf" srcId="{35683440-E7E8-40F2-A06B-A588F1BFF4E5}" destId="{1B058D49-052B-40C2-9B7D-B7AAEB0AA1E9}" srcOrd="2" destOrd="0" presId="urn:microsoft.com/office/officeart/2005/8/layout/matrix1"/>
    <dgm:cxn modelId="{1720884A-39E4-40E4-9D55-795C1CF550DE}" type="presParOf" srcId="{35683440-E7E8-40F2-A06B-A588F1BFF4E5}" destId="{AAE2B735-ADEC-4CE5-A6D9-8D76413A6AB8}" srcOrd="3" destOrd="0" presId="urn:microsoft.com/office/officeart/2005/8/layout/matrix1"/>
    <dgm:cxn modelId="{DCACB36B-863B-4EF1-B57B-2F88F60A146E}" type="presParOf" srcId="{35683440-E7E8-40F2-A06B-A588F1BFF4E5}" destId="{FAA0514C-3A10-4E49-B5D7-BCC3D305CA57}" srcOrd="4" destOrd="0" presId="urn:microsoft.com/office/officeart/2005/8/layout/matrix1"/>
    <dgm:cxn modelId="{5AD89D94-B857-4A47-9947-64F4E259C7D4}" type="presParOf" srcId="{35683440-E7E8-40F2-A06B-A588F1BFF4E5}" destId="{1D404DA5-6D6B-4497-BEBD-66F619906105}" srcOrd="5" destOrd="0" presId="urn:microsoft.com/office/officeart/2005/8/layout/matrix1"/>
    <dgm:cxn modelId="{C5A0B2E7-ED04-44F0-BF52-74DB126E0C21}" type="presParOf" srcId="{35683440-E7E8-40F2-A06B-A588F1BFF4E5}" destId="{FC8C25DC-C073-459A-9BF6-299B8F3D6C26}" srcOrd="6" destOrd="0" presId="urn:microsoft.com/office/officeart/2005/8/layout/matrix1"/>
    <dgm:cxn modelId="{D65E93CF-FB70-4D3A-8337-C9BA38D28297}" type="presParOf" srcId="{35683440-E7E8-40F2-A06B-A588F1BFF4E5}" destId="{8A7DE1EA-59E9-4997-AB6C-628009707027}" srcOrd="7" destOrd="0" presId="urn:microsoft.com/office/officeart/2005/8/layout/matrix1"/>
    <dgm:cxn modelId="{9A3DC1B3-DDD8-41E5-815D-0C46F57A40C9}" type="presParOf" srcId="{F39BF970-889E-47FA-B89B-2588C3B65013}" destId="{E2FBA08D-EE6C-44E6-80C8-F694F6F88224}" srcOrd="1" destOrd="0" presId="urn:microsoft.com/office/officeart/2005/8/layout/matrix1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13.xml><?xml version="1.0" encoding="utf-8"?>
<dgm:dataModel xmlns:dgm="http://schemas.openxmlformats.org/drawingml/2006/diagram" xmlns:a="http://schemas.openxmlformats.org/drawingml/2006/main">
  <dgm:ptLst>
    <dgm:pt modelId="{306E563F-A953-41C0-A164-C639411DA765}" type="doc">
      <dgm:prSet loTypeId="urn:microsoft.com/office/officeart/2005/8/layout/default" loCatId="list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en-US"/>
        </a:p>
      </dgm:t>
    </dgm:pt>
    <dgm:pt modelId="{F1C5577F-11AD-4CF9-AAC9-36A4ED5C6E10}">
      <dgm:prSet custT="1"/>
      <dgm:spPr/>
      <dgm:t>
        <a:bodyPr/>
        <a:lstStyle/>
        <a:p>
          <a:r>
            <a:rPr lang="es-CL" sz="1800" b="1" noProof="0" dirty="0"/>
            <a:t>Personalizar</a:t>
          </a:r>
        </a:p>
      </dgm:t>
    </dgm:pt>
    <dgm:pt modelId="{299C5906-4789-4545-B6F6-EC0EB4F3DA88}" type="parTrans" cxnId="{CE05AE49-D3B0-47C2-91D6-D6A061004C42}">
      <dgm:prSet/>
      <dgm:spPr/>
      <dgm:t>
        <a:bodyPr/>
        <a:lstStyle/>
        <a:p>
          <a:endParaRPr lang="en-US" sz="1100" b="1"/>
        </a:p>
      </dgm:t>
    </dgm:pt>
    <dgm:pt modelId="{2E445641-0A0C-4AC0-A3AE-A9D85CC35F72}" type="sibTrans" cxnId="{CE05AE49-D3B0-47C2-91D6-D6A061004C42}">
      <dgm:prSet/>
      <dgm:spPr/>
      <dgm:t>
        <a:bodyPr/>
        <a:lstStyle/>
        <a:p>
          <a:endParaRPr lang="en-US" sz="1100" b="1"/>
        </a:p>
      </dgm:t>
    </dgm:pt>
    <dgm:pt modelId="{9DEF9FDD-3C9C-4EE7-85F8-52C02815D2F8}">
      <dgm:prSet custT="1"/>
      <dgm:spPr/>
      <dgm:t>
        <a:bodyPr/>
        <a:lstStyle/>
        <a:p>
          <a:r>
            <a:rPr lang="es-CL" sz="1800" b="1" noProof="0" dirty="0"/>
            <a:t>Seleccionar y validar fuentes</a:t>
          </a:r>
        </a:p>
      </dgm:t>
    </dgm:pt>
    <dgm:pt modelId="{43943F78-82BB-4DD4-A045-5FB73A41429D}" type="parTrans" cxnId="{25DC5698-83BA-4345-9001-3EE4804F94A1}">
      <dgm:prSet/>
      <dgm:spPr/>
      <dgm:t>
        <a:bodyPr/>
        <a:lstStyle/>
        <a:p>
          <a:endParaRPr lang="en-US" sz="1100" b="1"/>
        </a:p>
      </dgm:t>
    </dgm:pt>
    <dgm:pt modelId="{7C3B7135-4010-44F1-BCA7-EB8D97362150}" type="sibTrans" cxnId="{25DC5698-83BA-4345-9001-3EE4804F94A1}">
      <dgm:prSet/>
      <dgm:spPr/>
      <dgm:t>
        <a:bodyPr/>
        <a:lstStyle/>
        <a:p>
          <a:endParaRPr lang="en-US" sz="1100" b="1"/>
        </a:p>
      </dgm:t>
    </dgm:pt>
    <dgm:pt modelId="{55B3FCB8-7388-4ECE-8A8B-9E38581863BB}">
      <dgm:prSet custT="1"/>
      <dgm:spPr/>
      <dgm:t>
        <a:bodyPr/>
        <a:lstStyle/>
        <a:p>
          <a:r>
            <a:rPr lang="es-CL" sz="1800" b="1" noProof="0" dirty="0"/>
            <a:t>Asignar rol detallado</a:t>
          </a:r>
        </a:p>
        <a:p>
          <a:r>
            <a:rPr lang="es-CL" sz="1800" b="1" noProof="0" dirty="0"/>
            <a:t> (</a:t>
          </a:r>
          <a:r>
            <a:rPr lang="es-CL" sz="1800" b="1" i="1" noProof="0" dirty="0"/>
            <a:t>Perfil de cargo</a:t>
          </a:r>
          <a:r>
            <a:rPr lang="es-CL" sz="1800" b="1" noProof="0" dirty="0"/>
            <a:t>)</a:t>
          </a:r>
        </a:p>
      </dgm:t>
    </dgm:pt>
    <dgm:pt modelId="{02ABBF17-067F-4A6C-B2C0-556C61DF7F40}" type="parTrans" cxnId="{B5EC55D2-B03B-4218-A9F6-67E146F292D3}">
      <dgm:prSet/>
      <dgm:spPr/>
      <dgm:t>
        <a:bodyPr/>
        <a:lstStyle/>
        <a:p>
          <a:endParaRPr lang="en-US" sz="1100" b="1"/>
        </a:p>
      </dgm:t>
    </dgm:pt>
    <dgm:pt modelId="{35BCC2B6-AF1A-4BF7-B64A-A05BAFFF9C3F}" type="sibTrans" cxnId="{B5EC55D2-B03B-4218-A9F6-67E146F292D3}">
      <dgm:prSet/>
      <dgm:spPr/>
      <dgm:t>
        <a:bodyPr/>
        <a:lstStyle/>
        <a:p>
          <a:endParaRPr lang="en-US" sz="1100" b="1"/>
        </a:p>
      </dgm:t>
    </dgm:pt>
    <dgm:pt modelId="{079B44A2-605D-4CE1-82B3-DD5C54231B12}">
      <dgm:prSet custT="1"/>
      <dgm:spPr/>
      <dgm:t>
        <a:bodyPr/>
        <a:lstStyle/>
        <a:p>
          <a:r>
            <a:rPr lang="es-CL" sz="1800" b="1" noProof="0" dirty="0"/>
            <a:t>Ejecutar tareas complejas</a:t>
          </a:r>
        </a:p>
      </dgm:t>
    </dgm:pt>
    <dgm:pt modelId="{F541DC6C-63DC-4C69-9545-49678E39C4A0}" type="parTrans" cxnId="{33805AF3-443A-4EBE-8F7A-4A838C186052}">
      <dgm:prSet/>
      <dgm:spPr/>
      <dgm:t>
        <a:bodyPr/>
        <a:lstStyle/>
        <a:p>
          <a:endParaRPr lang="en-US" sz="1100" b="1"/>
        </a:p>
      </dgm:t>
    </dgm:pt>
    <dgm:pt modelId="{A69DB1AB-F4E5-4877-A87C-2A9BF9AECFC0}" type="sibTrans" cxnId="{33805AF3-443A-4EBE-8F7A-4A838C186052}">
      <dgm:prSet/>
      <dgm:spPr/>
      <dgm:t>
        <a:bodyPr/>
        <a:lstStyle/>
        <a:p>
          <a:endParaRPr lang="en-US" sz="1100" b="1"/>
        </a:p>
      </dgm:t>
    </dgm:pt>
    <dgm:pt modelId="{7BCF50EE-445A-41F9-ADCF-FCB72E357A3E}">
      <dgm:prSet custT="1"/>
      <dgm:spPr/>
      <dgm:t>
        <a:bodyPr/>
        <a:lstStyle/>
        <a:p>
          <a:r>
            <a:rPr lang="es-CL" sz="1800" b="1" noProof="0" dirty="0"/>
            <a:t>Recibir corrección y retroalimentación</a:t>
          </a:r>
        </a:p>
      </dgm:t>
    </dgm:pt>
    <dgm:pt modelId="{71D3FFA2-7101-41B9-B9D3-588769D04A7C}" type="parTrans" cxnId="{FA23C3ED-649A-404B-AC52-7D6259787E92}">
      <dgm:prSet/>
      <dgm:spPr/>
      <dgm:t>
        <a:bodyPr/>
        <a:lstStyle/>
        <a:p>
          <a:endParaRPr lang="en-US" sz="1100" b="1"/>
        </a:p>
      </dgm:t>
    </dgm:pt>
    <dgm:pt modelId="{58E895F6-2DDE-4445-930E-C4456BFD7AB1}" type="sibTrans" cxnId="{FA23C3ED-649A-404B-AC52-7D6259787E92}">
      <dgm:prSet/>
      <dgm:spPr/>
      <dgm:t>
        <a:bodyPr/>
        <a:lstStyle/>
        <a:p>
          <a:endParaRPr lang="en-US" sz="1100" b="1"/>
        </a:p>
      </dgm:t>
    </dgm:pt>
    <dgm:pt modelId="{154C606F-F162-4282-822F-428DAECA7D44}">
      <dgm:prSet custT="1"/>
      <dgm:spPr/>
      <dgm:t>
        <a:bodyPr/>
        <a:lstStyle/>
        <a:p>
          <a:r>
            <a:rPr lang="es-CL" sz="1800" b="1" noProof="0" dirty="0"/>
            <a:t>Convertirlo en Asistente, colaborador o Tutor</a:t>
          </a:r>
        </a:p>
      </dgm:t>
    </dgm:pt>
    <dgm:pt modelId="{0636C024-6C51-49EB-AC17-3B5E0B845A51}" type="parTrans" cxnId="{8913B305-29CF-4DFA-8157-F0AD848130EA}">
      <dgm:prSet/>
      <dgm:spPr/>
      <dgm:t>
        <a:bodyPr/>
        <a:lstStyle/>
        <a:p>
          <a:endParaRPr lang="es-CL" sz="1100" b="1"/>
        </a:p>
      </dgm:t>
    </dgm:pt>
    <dgm:pt modelId="{57780CF7-5826-426D-8AB8-5D532BECBA79}" type="sibTrans" cxnId="{8913B305-29CF-4DFA-8157-F0AD848130EA}">
      <dgm:prSet/>
      <dgm:spPr/>
      <dgm:t>
        <a:bodyPr/>
        <a:lstStyle/>
        <a:p>
          <a:endParaRPr lang="es-CL" sz="1100" b="1"/>
        </a:p>
      </dgm:t>
    </dgm:pt>
    <dgm:pt modelId="{6F2366B1-0A6C-49C3-9BD9-A32BDA531F98}" type="pres">
      <dgm:prSet presAssocID="{306E563F-A953-41C0-A164-C639411DA765}" presName="diagram" presStyleCnt="0">
        <dgm:presLayoutVars>
          <dgm:dir/>
          <dgm:resizeHandles val="exact"/>
        </dgm:presLayoutVars>
      </dgm:prSet>
      <dgm:spPr/>
    </dgm:pt>
    <dgm:pt modelId="{F5A5A339-36F2-42A0-A962-E7DE48E61391}" type="pres">
      <dgm:prSet presAssocID="{F1C5577F-11AD-4CF9-AAC9-36A4ED5C6E10}" presName="node" presStyleLbl="node1" presStyleIdx="0" presStyleCnt="6">
        <dgm:presLayoutVars>
          <dgm:bulletEnabled val="1"/>
        </dgm:presLayoutVars>
      </dgm:prSet>
      <dgm:spPr/>
    </dgm:pt>
    <dgm:pt modelId="{0CFC8232-96BD-4CA6-B802-9DED9801E2E2}" type="pres">
      <dgm:prSet presAssocID="{2E445641-0A0C-4AC0-A3AE-A9D85CC35F72}" presName="sibTrans" presStyleCnt="0"/>
      <dgm:spPr/>
    </dgm:pt>
    <dgm:pt modelId="{5FDBD695-A9AE-418B-9E79-265714AECC64}" type="pres">
      <dgm:prSet presAssocID="{9DEF9FDD-3C9C-4EE7-85F8-52C02815D2F8}" presName="node" presStyleLbl="node1" presStyleIdx="1" presStyleCnt="6">
        <dgm:presLayoutVars>
          <dgm:bulletEnabled val="1"/>
        </dgm:presLayoutVars>
      </dgm:prSet>
      <dgm:spPr/>
    </dgm:pt>
    <dgm:pt modelId="{3B823AC0-6B13-4EB4-9B94-2B0EA3B9FC2D}" type="pres">
      <dgm:prSet presAssocID="{7C3B7135-4010-44F1-BCA7-EB8D97362150}" presName="sibTrans" presStyleCnt="0"/>
      <dgm:spPr/>
    </dgm:pt>
    <dgm:pt modelId="{AAFB5464-6BFF-42A5-AF23-7F684C406F9E}" type="pres">
      <dgm:prSet presAssocID="{55B3FCB8-7388-4ECE-8A8B-9E38581863BB}" presName="node" presStyleLbl="node1" presStyleIdx="2" presStyleCnt="6">
        <dgm:presLayoutVars>
          <dgm:bulletEnabled val="1"/>
        </dgm:presLayoutVars>
      </dgm:prSet>
      <dgm:spPr/>
    </dgm:pt>
    <dgm:pt modelId="{F270770B-4AFC-4759-B338-EFF1BC719F52}" type="pres">
      <dgm:prSet presAssocID="{35BCC2B6-AF1A-4BF7-B64A-A05BAFFF9C3F}" presName="sibTrans" presStyleCnt="0"/>
      <dgm:spPr/>
    </dgm:pt>
    <dgm:pt modelId="{A2DA15FA-F4E9-4626-8BC1-AD59DA7E274E}" type="pres">
      <dgm:prSet presAssocID="{079B44A2-605D-4CE1-82B3-DD5C54231B12}" presName="node" presStyleLbl="node1" presStyleIdx="3" presStyleCnt="6">
        <dgm:presLayoutVars>
          <dgm:bulletEnabled val="1"/>
        </dgm:presLayoutVars>
      </dgm:prSet>
      <dgm:spPr/>
    </dgm:pt>
    <dgm:pt modelId="{9C829FE0-FA03-40C7-878D-1D8BCCD17B31}" type="pres">
      <dgm:prSet presAssocID="{A69DB1AB-F4E5-4877-A87C-2A9BF9AECFC0}" presName="sibTrans" presStyleCnt="0"/>
      <dgm:spPr/>
    </dgm:pt>
    <dgm:pt modelId="{A915C554-FBB8-42C0-8EFE-61AA9C8D2C3F}" type="pres">
      <dgm:prSet presAssocID="{7BCF50EE-445A-41F9-ADCF-FCB72E357A3E}" presName="node" presStyleLbl="node1" presStyleIdx="4" presStyleCnt="6">
        <dgm:presLayoutVars>
          <dgm:bulletEnabled val="1"/>
        </dgm:presLayoutVars>
      </dgm:prSet>
      <dgm:spPr/>
    </dgm:pt>
    <dgm:pt modelId="{155A3B5F-6DBC-4109-85AE-3AFDEF2EF5DB}" type="pres">
      <dgm:prSet presAssocID="{58E895F6-2DDE-4445-930E-C4456BFD7AB1}" presName="sibTrans" presStyleCnt="0"/>
      <dgm:spPr/>
    </dgm:pt>
    <dgm:pt modelId="{D4628E1A-846C-43D6-9782-80FEB89D657D}" type="pres">
      <dgm:prSet presAssocID="{154C606F-F162-4282-822F-428DAECA7D44}" presName="node" presStyleLbl="node1" presStyleIdx="5" presStyleCnt="6">
        <dgm:presLayoutVars>
          <dgm:bulletEnabled val="1"/>
        </dgm:presLayoutVars>
      </dgm:prSet>
      <dgm:spPr/>
    </dgm:pt>
  </dgm:ptLst>
  <dgm:cxnLst>
    <dgm:cxn modelId="{8913B305-29CF-4DFA-8157-F0AD848130EA}" srcId="{306E563F-A953-41C0-A164-C639411DA765}" destId="{154C606F-F162-4282-822F-428DAECA7D44}" srcOrd="5" destOrd="0" parTransId="{0636C024-6C51-49EB-AC17-3B5E0B845A51}" sibTransId="{57780CF7-5826-426D-8AB8-5D532BECBA79}"/>
    <dgm:cxn modelId="{2D40325D-8BCE-4D57-8BB5-5C3542E9E9F8}" type="presOf" srcId="{154C606F-F162-4282-822F-428DAECA7D44}" destId="{D4628E1A-846C-43D6-9782-80FEB89D657D}" srcOrd="0" destOrd="0" presId="urn:microsoft.com/office/officeart/2005/8/layout/default"/>
    <dgm:cxn modelId="{CE05AE49-D3B0-47C2-91D6-D6A061004C42}" srcId="{306E563F-A953-41C0-A164-C639411DA765}" destId="{F1C5577F-11AD-4CF9-AAC9-36A4ED5C6E10}" srcOrd="0" destOrd="0" parTransId="{299C5906-4789-4545-B6F6-EC0EB4F3DA88}" sibTransId="{2E445641-0A0C-4AC0-A3AE-A9D85CC35F72}"/>
    <dgm:cxn modelId="{F5DC604C-F257-4527-ACD8-C0EABD49E6A9}" type="presOf" srcId="{079B44A2-605D-4CE1-82B3-DD5C54231B12}" destId="{A2DA15FA-F4E9-4626-8BC1-AD59DA7E274E}" srcOrd="0" destOrd="0" presId="urn:microsoft.com/office/officeart/2005/8/layout/default"/>
    <dgm:cxn modelId="{E0ADB551-993C-42B9-A548-E11A6BFF94B6}" type="presOf" srcId="{F1C5577F-11AD-4CF9-AAC9-36A4ED5C6E10}" destId="{F5A5A339-36F2-42A0-A962-E7DE48E61391}" srcOrd="0" destOrd="0" presId="urn:microsoft.com/office/officeart/2005/8/layout/default"/>
    <dgm:cxn modelId="{5945E893-9F9F-4365-8E37-63A422C4B19E}" type="presOf" srcId="{55B3FCB8-7388-4ECE-8A8B-9E38581863BB}" destId="{AAFB5464-6BFF-42A5-AF23-7F684C406F9E}" srcOrd="0" destOrd="0" presId="urn:microsoft.com/office/officeart/2005/8/layout/default"/>
    <dgm:cxn modelId="{25DC5698-83BA-4345-9001-3EE4804F94A1}" srcId="{306E563F-A953-41C0-A164-C639411DA765}" destId="{9DEF9FDD-3C9C-4EE7-85F8-52C02815D2F8}" srcOrd="1" destOrd="0" parTransId="{43943F78-82BB-4DD4-A045-5FB73A41429D}" sibTransId="{7C3B7135-4010-44F1-BCA7-EB8D97362150}"/>
    <dgm:cxn modelId="{B5EC55D2-B03B-4218-A9F6-67E146F292D3}" srcId="{306E563F-A953-41C0-A164-C639411DA765}" destId="{55B3FCB8-7388-4ECE-8A8B-9E38581863BB}" srcOrd="2" destOrd="0" parTransId="{02ABBF17-067F-4A6C-B2C0-556C61DF7F40}" sibTransId="{35BCC2B6-AF1A-4BF7-B64A-A05BAFFF9C3F}"/>
    <dgm:cxn modelId="{649A90DC-639E-47CF-B8C9-CA2EE24131F0}" type="presOf" srcId="{306E563F-A953-41C0-A164-C639411DA765}" destId="{6F2366B1-0A6C-49C3-9BD9-A32BDA531F98}" srcOrd="0" destOrd="0" presId="urn:microsoft.com/office/officeart/2005/8/layout/default"/>
    <dgm:cxn modelId="{0794B7E3-89AE-406E-B679-535ED9722045}" type="presOf" srcId="{7BCF50EE-445A-41F9-ADCF-FCB72E357A3E}" destId="{A915C554-FBB8-42C0-8EFE-61AA9C8D2C3F}" srcOrd="0" destOrd="0" presId="urn:microsoft.com/office/officeart/2005/8/layout/default"/>
    <dgm:cxn modelId="{FA23C3ED-649A-404B-AC52-7D6259787E92}" srcId="{306E563F-A953-41C0-A164-C639411DA765}" destId="{7BCF50EE-445A-41F9-ADCF-FCB72E357A3E}" srcOrd="4" destOrd="0" parTransId="{71D3FFA2-7101-41B9-B9D3-588769D04A7C}" sibTransId="{58E895F6-2DDE-4445-930E-C4456BFD7AB1}"/>
    <dgm:cxn modelId="{33805AF3-443A-4EBE-8F7A-4A838C186052}" srcId="{306E563F-A953-41C0-A164-C639411DA765}" destId="{079B44A2-605D-4CE1-82B3-DD5C54231B12}" srcOrd="3" destOrd="0" parTransId="{F541DC6C-63DC-4C69-9545-49678E39C4A0}" sibTransId="{A69DB1AB-F4E5-4877-A87C-2A9BF9AECFC0}"/>
    <dgm:cxn modelId="{17F30BF4-9255-4683-B4BC-0525F4440B0F}" type="presOf" srcId="{9DEF9FDD-3C9C-4EE7-85F8-52C02815D2F8}" destId="{5FDBD695-A9AE-418B-9E79-265714AECC64}" srcOrd="0" destOrd="0" presId="urn:microsoft.com/office/officeart/2005/8/layout/default"/>
    <dgm:cxn modelId="{67E50538-E515-4747-A237-D84B8C4948A3}" type="presParOf" srcId="{6F2366B1-0A6C-49C3-9BD9-A32BDA531F98}" destId="{F5A5A339-36F2-42A0-A962-E7DE48E61391}" srcOrd="0" destOrd="0" presId="urn:microsoft.com/office/officeart/2005/8/layout/default"/>
    <dgm:cxn modelId="{BDE89AE2-A5BB-4204-B9D4-1263FE1D590E}" type="presParOf" srcId="{6F2366B1-0A6C-49C3-9BD9-A32BDA531F98}" destId="{0CFC8232-96BD-4CA6-B802-9DED9801E2E2}" srcOrd="1" destOrd="0" presId="urn:microsoft.com/office/officeart/2005/8/layout/default"/>
    <dgm:cxn modelId="{4F948EE1-34F1-4779-BB76-9617BAECF300}" type="presParOf" srcId="{6F2366B1-0A6C-49C3-9BD9-A32BDA531F98}" destId="{5FDBD695-A9AE-418B-9E79-265714AECC64}" srcOrd="2" destOrd="0" presId="urn:microsoft.com/office/officeart/2005/8/layout/default"/>
    <dgm:cxn modelId="{E45B84EC-998D-4787-84F8-9D45CC229762}" type="presParOf" srcId="{6F2366B1-0A6C-49C3-9BD9-A32BDA531F98}" destId="{3B823AC0-6B13-4EB4-9B94-2B0EA3B9FC2D}" srcOrd="3" destOrd="0" presId="urn:microsoft.com/office/officeart/2005/8/layout/default"/>
    <dgm:cxn modelId="{078D343C-9302-48CE-ACE5-A1C384C34C9B}" type="presParOf" srcId="{6F2366B1-0A6C-49C3-9BD9-A32BDA531F98}" destId="{AAFB5464-6BFF-42A5-AF23-7F684C406F9E}" srcOrd="4" destOrd="0" presId="urn:microsoft.com/office/officeart/2005/8/layout/default"/>
    <dgm:cxn modelId="{BDD79295-323F-45C6-B6EB-5E7EF176ABF0}" type="presParOf" srcId="{6F2366B1-0A6C-49C3-9BD9-A32BDA531F98}" destId="{F270770B-4AFC-4759-B338-EFF1BC719F52}" srcOrd="5" destOrd="0" presId="urn:microsoft.com/office/officeart/2005/8/layout/default"/>
    <dgm:cxn modelId="{96E84336-A24E-4FD0-82AD-7C12756A23C8}" type="presParOf" srcId="{6F2366B1-0A6C-49C3-9BD9-A32BDA531F98}" destId="{A2DA15FA-F4E9-4626-8BC1-AD59DA7E274E}" srcOrd="6" destOrd="0" presId="urn:microsoft.com/office/officeart/2005/8/layout/default"/>
    <dgm:cxn modelId="{1047CB96-8475-4852-A62F-0B8CAEF7800A}" type="presParOf" srcId="{6F2366B1-0A6C-49C3-9BD9-A32BDA531F98}" destId="{9C829FE0-FA03-40C7-878D-1D8BCCD17B31}" srcOrd="7" destOrd="0" presId="urn:microsoft.com/office/officeart/2005/8/layout/default"/>
    <dgm:cxn modelId="{508AFD3C-661C-4029-A36F-A3B4D6403721}" type="presParOf" srcId="{6F2366B1-0A6C-49C3-9BD9-A32BDA531F98}" destId="{A915C554-FBB8-42C0-8EFE-61AA9C8D2C3F}" srcOrd="8" destOrd="0" presId="urn:microsoft.com/office/officeart/2005/8/layout/default"/>
    <dgm:cxn modelId="{9E257F1F-408D-43BB-89B2-C751AB0FDE2F}" type="presParOf" srcId="{6F2366B1-0A6C-49C3-9BD9-A32BDA531F98}" destId="{155A3B5F-6DBC-4109-85AE-3AFDEF2EF5DB}" srcOrd="9" destOrd="0" presId="urn:microsoft.com/office/officeart/2005/8/layout/default"/>
    <dgm:cxn modelId="{CD861209-4832-474A-805E-E0B2CBF9BFD1}" type="presParOf" srcId="{6F2366B1-0A6C-49C3-9BD9-A32BDA531F98}" destId="{D4628E1A-846C-43D6-9782-80FEB89D657D}" srcOrd="10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14.xml><?xml version="1.0" encoding="utf-8"?>
<dgm:dataModel xmlns:dgm="http://schemas.openxmlformats.org/drawingml/2006/diagram" xmlns:a="http://schemas.openxmlformats.org/drawingml/2006/main">
  <dgm:ptLst>
    <dgm:pt modelId="{27212575-DED9-4C58-8042-4257B2F75848}" type="doc">
      <dgm:prSet loTypeId="urn:microsoft.com/office/officeart/2005/8/layout/hProcess9" loCatId="process" qsTypeId="urn:microsoft.com/office/officeart/2005/8/quickstyle/simple1" qsCatId="simple" csTypeId="urn:microsoft.com/office/officeart/2005/8/colors/accent1_4" csCatId="accent1" phldr="1"/>
      <dgm:spPr/>
      <dgm:t>
        <a:bodyPr/>
        <a:lstStyle/>
        <a:p>
          <a:endParaRPr lang="es-CL"/>
        </a:p>
      </dgm:t>
    </dgm:pt>
    <dgm:pt modelId="{625E2DB8-A76E-4EF1-8F51-567A422E0726}">
      <dgm:prSet/>
      <dgm:spPr>
        <a:ln>
          <a:noFill/>
        </a:ln>
      </dgm:spPr>
      <dgm:t>
        <a:bodyPr/>
        <a:lstStyle/>
        <a:p>
          <a:r>
            <a:rPr lang="es-CL" b="1" dirty="0"/>
            <a:t>Capacidad de </a:t>
          </a:r>
          <a:endParaRPr lang="es-CL" dirty="0"/>
        </a:p>
      </dgm:t>
    </dgm:pt>
    <dgm:pt modelId="{B6D34144-C48C-4897-BF9D-7EF4F9006DCF}" type="parTrans" cxnId="{E3D4AD0F-BFF9-4F03-96AB-688006667095}">
      <dgm:prSet/>
      <dgm:spPr/>
      <dgm:t>
        <a:bodyPr/>
        <a:lstStyle/>
        <a:p>
          <a:endParaRPr lang="es-CL"/>
        </a:p>
      </dgm:t>
    </dgm:pt>
    <dgm:pt modelId="{05A37251-6F6B-4F37-8358-5864EB441053}" type="sibTrans" cxnId="{E3D4AD0F-BFF9-4F03-96AB-688006667095}">
      <dgm:prSet/>
      <dgm:spPr/>
      <dgm:t>
        <a:bodyPr/>
        <a:lstStyle/>
        <a:p>
          <a:endParaRPr lang="es-CL"/>
        </a:p>
      </dgm:t>
    </dgm:pt>
    <dgm:pt modelId="{4BE5154F-E619-4B2D-9FE1-1B07E5AAC6C5}" type="pres">
      <dgm:prSet presAssocID="{27212575-DED9-4C58-8042-4257B2F75848}" presName="CompostProcess" presStyleCnt="0">
        <dgm:presLayoutVars>
          <dgm:dir/>
          <dgm:resizeHandles val="exact"/>
        </dgm:presLayoutVars>
      </dgm:prSet>
      <dgm:spPr/>
    </dgm:pt>
    <dgm:pt modelId="{EB789E4A-2549-4943-A579-C51730B67CED}" type="pres">
      <dgm:prSet presAssocID="{27212575-DED9-4C58-8042-4257B2F75848}" presName="arrow" presStyleLbl="bgShp" presStyleIdx="0" presStyleCnt="1"/>
      <dgm:spPr>
        <a:solidFill>
          <a:schemeClr val="accent1">
            <a:lumMod val="75000"/>
          </a:schemeClr>
        </a:solidFill>
      </dgm:spPr>
    </dgm:pt>
    <dgm:pt modelId="{FFFD9389-EB78-4FAE-877E-8CFCA07AADDB}" type="pres">
      <dgm:prSet presAssocID="{27212575-DED9-4C58-8042-4257B2F75848}" presName="linearProcess" presStyleCnt="0"/>
      <dgm:spPr/>
    </dgm:pt>
    <dgm:pt modelId="{025A8D0B-66BA-4FB6-B286-EEF9660C9975}" type="pres">
      <dgm:prSet presAssocID="{625E2DB8-A76E-4EF1-8F51-567A422E0726}" presName="textNode" presStyleLbl="node1" presStyleIdx="0" presStyleCnt="1" custScaleX="79405">
        <dgm:presLayoutVars>
          <dgm:bulletEnabled val="1"/>
        </dgm:presLayoutVars>
      </dgm:prSet>
      <dgm:spPr/>
    </dgm:pt>
  </dgm:ptLst>
  <dgm:cxnLst>
    <dgm:cxn modelId="{7548C308-2B92-4139-8635-DC9476E6E7B3}" type="presOf" srcId="{27212575-DED9-4C58-8042-4257B2F75848}" destId="{4BE5154F-E619-4B2D-9FE1-1B07E5AAC6C5}" srcOrd="0" destOrd="0" presId="urn:microsoft.com/office/officeart/2005/8/layout/hProcess9"/>
    <dgm:cxn modelId="{E3D4AD0F-BFF9-4F03-96AB-688006667095}" srcId="{27212575-DED9-4C58-8042-4257B2F75848}" destId="{625E2DB8-A76E-4EF1-8F51-567A422E0726}" srcOrd="0" destOrd="0" parTransId="{B6D34144-C48C-4897-BF9D-7EF4F9006DCF}" sibTransId="{05A37251-6F6B-4F37-8358-5864EB441053}"/>
    <dgm:cxn modelId="{2E48165B-72D3-43D3-8886-0A11BD631497}" type="presOf" srcId="{625E2DB8-A76E-4EF1-8F51-567A422E0726}" destId="{025A8D0B-66BA-4FB6-B286-EEF9660C9975}" srcOrd="0" destOrd="0" presId="urn:microsoft.com/office/officeart/2005/8/layout/hProcess9"/>
    <dgm:cxn modelId="{FDD60E8D-C0B7-445D-8DC9-303482BDB135}" type="presParOf" srcId="{4BE5154F-E619-4B2D-9FE1-1B07E5AAC6C5}" destId="{EB789E4A-2549-4943-A579-C51730B67CED}" srcOrd="0" destOrd="0" presId="urn:microsoft.com/office/officeart/2005/8/layout/hProcess9"/>
    <dgm:cxn modelId="{BF79FAB1-AC73-4235-AA7E-8ABF6B47D3C9}" type="presParOf" srcId="{4BE5154F-E619-4B2D-9FE1-1B07E5AAC6C5}" destId="{FFFD9389-EB78-4FAE-877E-8CFCA07AADDB}" srcOrd="1" destOrd="0" presId="urn:microsoft.com/office/officeart/2005/8/layout/hProcess9"/>
    <dgm:cxn modelId="{CDB28581-D5E2-499F-A721-3B44403B50E3}" type="presParOf" srcId="{FFFD9389-EB78-4FAE-877E-8CFCA07AADDB}" destId="{025A8D0B-66BA-4FB6-B286-EEF9660C9975}" srcOrd="0" destOrd="0" presId="urn:microsoft.com/office/officeart/2005/8/layout/hProcess9"/>
  </dgm:cxnLst>
  <dgm:bg/>
  <dgm:whole/>
  <dgm:extLst>
    <a:ext uri="http://schemas.microsoft.com/office/drawing/2008/diagram">
      <dsp:dataModelExt xmlns:dsp="http://schemas.microsoft.com/office/drawing/2008/diagram" relId="rId12" minVer="http://schemas.openxmlformats.org/drawingml/2006/diagram"/>
    </a:ext>
  </dgm:extLst>
</dgm:dataModel>
</file>

<file path=ppt/diagrams/data15.xml><?xml version="1.0" encoding="utf-8"?>
<dgm:dataModel xmlns:dgm="http://schemas.openxmlformats.org/drawingml/2006/diagram" xmlns:a="http://schemas.openxmlformats.org/drawingml/2006/main">
  <dgm:ptLst>
    <dgm:pt modelId="{A28381F0-017B-4050-A658-7F9E622DB392}" type="doc">
      <dgm:prSet loTypeId="urn:microsoft.com/office/officeart/2005/8/layout/list1" loCatId="list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es-CL"/>
        </a:p>
      </dgm:t>
    </dgm:pt>
    <dgm:pt modelId="{9500452F-6D61-4F5B-9716-B9A5FE71856E}">
      <dgm:prSet custT="1"/>
      <dgm:spPr/>
      <dgm:t>
        <a:bodyPr/>
        <a:lstStyle/>
        <a:p>
          <a:r>
            <a:rPr lang="es-ES" sz="1600" b="1" dirty="0"/>
            <a:t>Opción 1:</a:t>
          </a:r>
          <a:endParaRPr lang="es-CL" sz="1600" b="1" dirty="0"/>
        </a:p>
      </dgm:t>
    </dgm:pt>
    <dgm:pt modelId="{5B587598-481A-4006-8E6B-D858E5592E4E}" type="parTrans" cxnId="{1F2BE7A8-7819-495A-9259-8D1F1947C745}">
      <dgm:prSet/>
      <dgm:spPr/>
      <dgm:t>
        <a:bodyPr/>
        <a:lstStyle/>
        <a:p>
          <a:endParaRPr lang="es-CL" sz="5400" b="1"/>
        </a:p>
      </dgm:t>
    </dgm:pt>
    <dgm:pt modelId="{1F28B91D-1448-43B9-B7C6-25D88E828F2C}" type="sibTrans" cxnId="{1F2BE7A8-7819-495A-9259-8D1F1947C745}">
      <dgm:prSet/>
      <dgm:spPr/>
      <dgm:t>
        <a:bodyPr/>
        <a:lstStyle/>
        <a:p>
          <a:endParaRPr lang="es-CL" sz="5400" b="1"/>
        </a:p>
      </dgm:t>
    </dgm:pt>
    <dgm:pt modelId="{694B6970-9C31-44A8-A014-7EBD88B1648E}">
      <dgm:prSet custT="1"/>
      <dgm:spPr/>
      <dgm:t>
        <a:bodyPr/>
        <a:lstStyle/>
        <a:p>
          <a:r>
            <a:rPr lang="es-ES" sz="1600" b="1" dirty="0"/>
            <a:t>Opción 2:</a:t>
          </a:r>
          <a:endParaRPr lang="es-CL" sz="1600" b="1" dirty="0"/>
        </a:p>
      </dgm:t>
    </dgm:pt>
    <dgm:pt modelId="{7FF20F47-F628-4E2E-B1E2-7BA3118E9AA6}" type="parTrans" cxnId="{85C3FC76-7F68-4DED-8323-422C0DCE113E}">
      <dgm:prSet/>
      <dgm:spPr/>
      <dgm:t>
        <a:bodyPr/>
        <a:lstStyle/>
        <a:p>
          <a:endParaRPr lang="es-CL" sz="5400" b="1"/>
        </a:p>
      </dgm:t>
    </dgm:pt>
    <dgm:pt modelId="{99E24750-06AB-46F6-AB24-99706B68C53B}" type="sibTrans" cxnId="{85C3FC76-7F68-4DED-8323-422C0DCE113E}">
      <dgm:prSet/>
      <dgm:spPr/>
      <dgm:t>
        <a:bodyPr/>
        <a:lstStyle/>
        <a:p>
          <a:endParaRPr lang="es-CL" sz="5400" b="1"/>
        </a:p>
      </dgm:t>
    </dgm:pt>
    <dgm:pt modelId="{59D9C9EF-7F99-42A3-B2E4-E27054C673B2}">
      <dgm:prSet custT="1"/>
      <dgm:spPr/>
      <dgm:t>
        <a:bodyPr/>
        <a:lstStyle/>
        <a:p>
          <a:r>
            <a:rPr lang="es-ES" sz="1600" b="1" dirty="0"/>
            <a:t>Buscar una herramienta diseñada para caso especifico con reglas adecuadas.</a:t>
          </a:r>
          <a:endParaRPr lang="es-CL" sz="1600" b="1" dirty="0"/>
        </a:p>
      </dgm:t>
    </dgm:pt>
    <dgm:pt modelId="{FD71EB0D-C787-47E5-B2E0-173DE0BC9F12}" type="parTrans" cxnId="{A785DECF-472D-4B21-9AB7-E1E2F62156CC}">
      <dgm:prSet/>
      <dgm:spPr/>
      <dgm:t>
        <a:bodyPr/>
        <a:lstStyle/>
        <a:p>
          <a:endParaRPr lang="es-CL" sz="5400" b="1"/>
        </a:p>
      </dgm:t>
    </dgm:pt>
    <dgm:pt modelId="{6219C4C1-95A6-42F8-A284-FB145C563617}" type="sibTrans" cxnId="{A785DECF-472D-4B21-9AB7-E1E2F62156CC}">
      <dgm:prSet/>
      <dgm:spPr/>
      <dgm:t>
        <a:bodyPr/>
        <a:lstStyle/>
        <a:p>
          <a:endParaRPr lang="es-CL" sz="5400" b="1"/>
        </a:p>
      </dgm:t>
    </dgm:pt>
    <dgm:pt modelId="{8813B9EC-1A22-4311-9931-EBB898876532}">
      <dgm:prSet custT="1"/>
      <dgm:spPr/>
      <dgm:t>
        <a:bodyPr/>
        <a:lstStyle/>
        <a:p>
          <a:r>
            <a:rPr lang="es-ES" sz="1600" b="1" dirty="0"/>
            <a:t>Elegir una herramienta que permita ser personalizada, ajustada a los requerimientos.</a:t>
          </a:r>
          <a:endParaRPr lang="es-CL" sz="1600" b="1" dirty="0"/>
        </a:p>
      </dgm:t>
    </dgm:pt>
    <dgm:pt modelId="{B53DA97E-CD8B-4C11-8B22-139C97733218}" type="parTrans" cxnId="{4952BF46-F699-4540-8341-B768A3A8BEA0}">
      <dgm:prSet/>
      <dgm:spPr/>
      <dgm:t>
        <a:bodyPr/>
        <a:lstStyle/>
        <a:p>
          <a:endParaRPr lang="es-CL" sz="5400" b="1"/>
        </a:p>
      </dgm:t>
    </dgm:pt>
    <dgm:pt modelId="{E4A63C3D-0933-4670-BE3F-A01E28B315BC}" type="sibTrans" cxnId="{4952BF46-F699-4540-8341-B768A3A8BEA0}">
      <dgm:prSet/>
      <dgm:spPr/>
      <dgm:t>
        <a:bodyPr/>
        <a:lstStyle/>
        <a:p>
          <a:endParaRPr lang="es-CL" sz="5400" b="1"/>
        </a:p>
      </dgm:t>
    </dgm:pt>
    <dgm:pt modelId="{226F60F7-3783-4D87-9757-48E9A984E7C9}" type="pres">
      <dgm:prSet presAssocID="{A28381F0-017B-4050-A658-7F9E622DB392}" presName="linear" presStyleCnt="0">
        <dgm:presLayoutVars>
          <dgm:dir/>
          <dgm:animLvl val="lvl"/>
          <dgm:resizeHandles val="exact"/>
        </dgm:presLayoutVars>
      </dgm:prSet>
      <dgm:spPr/>
    </dgm:pt>
    <dgm:pt modelId="{335A4918-85E7-4249-986F-69C70E44D095}" type="pres">
      <dgm:prSet presAssocID="{9500452F-6D61-4F5B-9716-B9A5FE71856E}" presName="parentLin" presStyleCnt="0"/>
      <dgm:spPr/>
    </dgm:pt>
    <dgm:pt modelId="{4A6228C1-8494-4D9E-AB59-B49302E8D405}" type="pres">
      <dgm:prSet presAssocID="{9500452F-6D61-4F5B-9716-B9A5FE71856E}" presName="parentLeftMargin" presStyleLbl="node1" presStyleIdx="0" presStyleCnt="2"/>
      <dgm:spPr/>
    </dgm:pt>
    <dgm:pt modelId="{FDD80CF7-E7DE-48D4-B79A-FA4EDBEA6301}" type="pres">
      <dgm:prSet presAssocID="{9500452F-6D61-4F5B-9716-B9A5FE71856E}" presName="parentText" presStyleLbl="node1" presStyleIdx="0" presStyleCnt="2" custFlipHor="1" custScaleX="31729">
        <dgm:presLayoutVars>
          <dgm:chMax val="0"/>
          <dgm:bulletEnabled val="1"/>
        </dgm:presLayoutVars>
      </dgm:prSet>
      <dgm:spPr/>
    </dgm:pt>
    <dgm:pt modelId="{70D9D9D7-0AAB-43D2-86A3-993617C14B3E}" type="pres">
      <dgm:prSet presAssocID="{9500452F-6D61-4F5B-9716-B9A5FE71856E}" presName="negativeSpace" presStyleCnt="0"/>
      <dgm:spPr/>
    </dgm:pt>
    <dgm:pt modelId="{23402F33-6B5B-46C6-BC5B-526C9945C32F}" type="pres">
      <dgm:prSet presAssocID="{9500452F-6D61-4F5B-9716-B9A5FE71856E}" presName="childText" presStyleLbl="conFgAcc1" presStyleIdx="0" presStyleCnt="2" custLinFactNeighborY="-19988">
        <dgm:presLayoutVars>
          <dgm:bulletEnabled val="1"/>
        </dgm:presLayoutVars>
      </dgm:prSet>
      <dgm:spPr/>
    </dgm:pt>
    <dgm:pt modelId="{28D7581A-D301-4D67-982E-70D168C9A7C0}" type="pres">
      <dgm:prSet presAssocID="{1F28B91D-1448-43B9-B7C6-25D88E828F2C}" presName="spaceBetweenRectangles" presStyleCnt="0"/>
      <dgm:spPr/>
    </dgm:pt>
    <dgm:pt modelId="{BB2D5EE7-3C0E-4869-97BE-49C239CD0E87}" type="pres">
      <dgm:prSet presAssocID="{694B6970-9C31-44A8-A014-7EBD88B1648E}" presName="parentLin" presStyleCnt="0"/>
      <dgm:spPr/>
    </dgm:pt>
    <dgm:pt modelId="{D4BCF424-E7FE-4A37-AB0D-1A2C431258F3}" type="pres">
      <dgm:prSet presAssocID="{694B6970-9C31-44A8-A014-7EBD88B1648E}" presName="parentLeftMargin" presStyleLbl="node1" presStyleIdx="0" presStyleCnt="2"/>
      <dgm:spPr/>
    </dgm:pt>
    <dgm:pt modelId="{08992007-ED51-429A-8459-70F3E267F313}" type="pres">
      <dgm:prSet presAssocID="{694B6970-9C31-44A8-A014-7EBD88B1648E}" presName="parentText" presStyleLbl="node1" presStyleIdx="1" presStyleCnt="2" custScaleX="32384" custLinFactNeighborY="13572">
        <dgm:presLayoutVars>
          <dgm:chMax val="0"/>
          <dgm:bulletEnabled val="1"/>
        </dgm:presLayoutVars>
      </dgm:prSet>
      <dgm:spPr/>
    </dgm:pt>
    <dgm:pt modelId="{90B08BA4-21C6-426A-AC84-745A4D91C47E}" type="pres">
      <dgm:prSet presAssocID="{694B6970-9C31-44A8-A014-7EBD88B1648E}" presName="negativeSpace" presStyleCnt="0"/>
      <dgm:spPr/>
    </dgm:pt>
    <dgm:pt modelId="{FFC1A340-A72F-4217-BEEC-5628627F49B8}" type="pres">
      <dgm:prSet presAssocID="{694B6970-9C31-44A8-A014-7EBD88B1648E}" presName="childText" presStyleLbl="conFgAcc1" presStyleIdx="1" presStyleCnt="2">
        <dgm:presLayoutVars>
          <dgm:bulletEnabled val="1"/>
        </dgm:presLayoutVars>
      </dgm:prSet>
      <dgm:spPr/>
    </dgm:pt>
  </dgm:ptLst>
  <dgm:cxnLst>
    <dgm:cxn modelId="{566F8B2E-04C8-4585-A042-A514E06013B9}" type="presOf" srcId="{9500452F-6D61-4F5B-9716-B9A5FE71856E}" destId="{FDD80CF7-E7DE-48D4-B79A-FA4EDBEA6301}" srcOrd="1" destOrd="0" presId="urn:microsoft.com/office/officeart/2005/8/layout/list1"/>
    <dgm:cxn modelId="{4952BF46-F699-4540-8341-B768A3A8BEA0}" srcId="{694B6970-9C31-44A8-A014-7EBD88B1648E}" destId="{8813B9EC-1A22-4311-9931-EBB898876532}" srcOrd="0" destOrd="0" parTransId="{B53DA97E-CD8B-4C11-8B22-139C97733218}" sibTransId="{E4A63C3D-0933-4670-BE3F-A01E28B315BC}"/>
    <dgm:cxn modelId="{C265906C-FCE7-409A-B6AF-DFFD043A6B4D}" type="presOf" srcId="{694B6970-9C31-44A8-A014-7EBD88B1648E}" destId="{D4BCF424-E7FE-4A37-AB0D-1A2C431258F3}" srcOrd="0" destOrd="0" presId="urn:microsoft.com/office/officeart/2005/8/layout/list1"/>
    <dgm:cxn modelId="{85C3FC76-7F68-4DED-8323-422C0DCE113E}" srcId="{A28381F0-017B-4050-A658-7F9E622DB392}" destId="{694B6970-9C31-44A8-A014-7EBD88B1648E}" srcOrd="1" destOrd="0" parTransId="{7FF20F47-F628-4E2E-B1E2-7BA3118E9AA6}" sibTransId="{99E24750-06AB-46F6-AB24-99706B68C53B}"/>
    <dgm:cxn modelId="{84ED748B-34BB-4955-AA9F-C6A00C0B6584}" type="presOf" srcId="{9500452F-6D61-4F5B-9716-B9A5FE71856E}" destId="{4A6228C1-8494-4D9E-AB59-B49302E8D405}" srcOrd="0" destOrd="0" presId="urn:microsoft.com/office/officeart/2005/8/layout/list1"/>
    <dgm:cxn modelId="{8D3ED58D-F42C-4B97-AF26-E8CD89CC7709}" type="presOf" srcId="{8813B9EC-1A22-4311-9931-EBB898876532}" destId="{FFC1A340-A72F-4217-BEEC-5628627F49B8}" srcOrd="0" destOrd="0" presId="urn:microsoft.com/office/officeart/2005/8/layout/list1"/>
    <dgm:cxn modelId="{1F2BE7A8-7819-495A-9259-8D1F1947C745}" srcId="{A28381F0-017B-4050-A658-7F9E622DB392}" destId="{9500452F-6D61-4F5B-9716-B9A5FE71856E}" srcOrd="0" destOrd="0" parTransId="{5B587598-481A-4006-8E6B-D858E5592E4E}" sibTransId="{1F28B91D-1448-43B9-B7C6-25D88E828F2C}"/>
    <dgm:cxn modelId="{A785DECF-472D-4B21-9AB7-E1E2F62156CC}" srcId="{9500452F-6D61-4F5B-9716-B9A5FE71856E}" destId="{59D9C9EF-7F99-42A3-B2E4-E27054C673B2}" srcOrd="0" destOrd="0" parTransId="{FD71EB0D-C787-47E5-B2E0-173DE0BC9F12}" sibTransId="{6219C4C1-95A6-42F8-A284-FB145C563617}"/>
    <dgm:cxn modelId="{7E2A9FD8-381C-4880-93EF-C950F4364460}" type="presOf" srcId="{A28381F0-017B-4050-A658-7F9E622DB392}" destId="{226F60F7-3783-4D87-9757-48E9A984E7C9}" srcOrd="0" destOrd="0" presId="urn:microsoft.com/office/officeart/2005/8/layout/list1"/>
    <dgm:cxn modelId="{51CA95DA-8AA6-4099-B6D2-E13604325957}" type="presOf" srcId="{59D9C9EF-7F99-42A3-B2E4-E27054C673B2}" destId="{23402F33-6B5B-46C6-BC5B-526C9945C32F}" srcOrd="0" destOrd="0" presId="urn:microsoft.com/office/officeart/2005/8/layout/list1"/>
    <dgm:cxn modelId="{F701F9DE-0091-49C3-94C3-B194AA9BAE3C}" type="presOf" srcId="{694B6970-9C31-44A8-A014-7EBD88B1648E}" destId="{08992007-ED51-429A-8459-70F3E267F313}" srcOrd="1" destOrd="0" presId="urn:microsoft.com/office/officeart/2005/8/layout/list1"/>
    <dgm:cxn modelId="{DE9529E7-FE0A-4FFE-9B7D-48E8D25F9062}" type="presParOf" srcId="{226F60F7-3783-4D87-9757-48E9A984E7C9}" destId="{335A4918-85E7-4249-986F-69C70E44D095}" srcOrd="0" destOrd="0" presId="urn:microsoft.com/office/officeart/2005/8/layout/list1"/>
    <dgm:cxn modelId="{26322840-FE82-4BEF-B591-CFFA522F5990}" type="presParOf" srcId="{335A4918-85E7-4249-986F-69C70E44D095}" destId="{4A6228C1-8494-4D9E-AB59-B49302E8D405}" srcOrd="0" destOrd="0" presId="urn:microsoft.com/office/officeart/2005/8/layout/list1"/>
    <dgm:cxn modelId="{BF314905-77C4-476B-A688-732547942167}" type="presParOf" srcId="{335A4918-85E7-4249-986F-69C70E44D095}" destId="{FDD80CF7-E7DE-48D4-B79A-FA4EDBEA6301}" srcOrd="1" destOrd="0" presId="urn:microsoft.com/office/officeart/2005/8/layout/list1"/>
    <dgm:cxn modelId="{8368226F-1373-4FD9-A7F0-99BC31E33790}" type="presParOf" srcId="{226F60F7-3783-4D87-9757-48E9A984E7C9}" destId="{70D9D9D7-0AAB-43D2-86A3-993617C14B3E}" srcOrd="1" destOrd="0" presId="urn:microsoft.com/office/officeart/2005/8/layout/list1"/>
    <dgm:cxn modelId="{6782E02C-7739-4FDA-81E0-742B646DD37A}" type="presParOf" srcId="{226F60F7-3783-4D87-9757-48E9A984E7C9}" destId="{23402F33-6B5B-46C6-BC5B-526C9945C32F}" srcOrd="2" destOrd="0" presId="urn:microsoft.com/office/officeart/2005/8/layout/list1"/>
    <dgm:cxn modelId="{2D2E3A09-ACD5-467B-90B5-46B5149194BD}" type="presParOf" srcId="{226F60F7-3783-4D87-9757-48E9A984E7C9}" destId="{28D7581A-D301-4D67-982E-70D168C9A7C0}" srcOrd="3" destOrd="0" presId="urn:microsoft.com/office/officeart/2005/8/layout/list1"/>
    <dgm:cxn modelId="{74F8DAE9-1F24-4B0A-88B3-BF37490074A9}" type="presParOf" srcId="{226F60F7-3783-4D87-9757-48E9A984E7C9}" destId="{BB2D5EE7-3C0E-4869-97BE-49C239CD0E87}" srcOrd="4" destOrd="0" presId="urn:microsoft.com/office/officeart/2005/8/layout/list1"/>
    <dgm:cxn modelId="{83A2B8F2-2554-4C13-870F-460F9080C118}" type="presParOf" srcId="{BB2D5EE7-3C0E-4869-97BE-49C239CD0E87}" destId="{D4BCF424-E7FE-4A37-AB0D-1A2C431258F3}" srcOrd="0" destOrd="0" presId="urn:microsoft.com/office/officeart/2005/8/layout/list1"/>
    <dgm:cxn modelId="{6CEB3C05-A287-4555-A9E5-6C9C18C2094D}" type="presParOf" srcId="{BB2D5EE7-3C0E-4869-97BE-49C239CD0E87}" destId="{08992007-ED51-429A-8459-70F3E267F313}" srcOrd="1" destOrd="0" presId="urn:microsoft.com/office/officeart/2005/8/layout/list1"/>
    <dgm:cxn modelId="{2CBEBF04-1035-4BD2-A210-405633CB6DB4}" type="presParOf" srcId="{226F60F7-3783-4D87-9757-48E9A984E7C9}" destId="{90B08BA4-21C6-426A-AC84-745A4D91C47E}" srcOrd="5" destOrd="0" presId="urn:microsoft.com/office/officeart/2005/8/layout/list1"/>
    <dgm:cxn modelId="{2977E11D-6F49-4628-847A-C75A4CD22B64}" type="presParOf" srcId="{226F60F7-3783-4D87-9757-48E9A984E7C9}" destId="{FFC1A340-A72F-4217-BEEC-5628627F49B8}" srcOrd="6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17" minVer="http://schemas.openxmlformats.org/drawingml/2006/diagram"/>
    </a:ext>
  </dgm:extLst>
</dgm:dataModel>
</file>

<file path=ppt/diagrams/data16.xml><?xml version="1.0" encoding="utf-8"?>
<dgm:dataModel xmlns:dgm="http://schemas.openxmlformats.org/drawingml/2006/diagram" xmlns:a="http://schemas.openxmlformats.org/drawingml/2006/main">
  <dgm:ptLst>
    <dgm:pt modelId="{348E51D1-1FAF-4AF0-B8AF-B2C493EFA280}" type="doc">
      <dgm:prSet loTypeId="urn:microsoft.com/office/officeart/2018/2/layout/IconVerticalSolidList" loCatId="icon" qsTypeId="urn:microsoft.com/office/officeart/2005/8/quickstyle/simple1" qsCatId="simple" csTypeId="urn:microsoft.com/office/officeart/2018/5/colors/Iconchunking_neutralbg_colorful1" csCatId="colorful" phldr="1"/>
      <dgm:spPr/>
      <dgm:t>
        <a:bodyPr/>
        <a:lstStyle/>
        <a:p>
          <a:endParaRPr lang="en-US"/>
        </a:p>
      </dgm:t>
    </dgm:pt>
    <dgm:pt modelId="{C69ED50E-72B9-409C-A91B-70FA65C1F727}">
      <dgm:prSet custT="1"/>
      <dgm:spPr/>
      <dgm:t>
        <a:bodyPr/>
        <a:lstStyle/>
        <a:p>
          <a:pPr>
            <a:lnSpc>
              <a:spcPct val="100000"/>
            </a:lnSpc>
          </a:pPr>
          <a:r>
            <a:rPr lang="es-ES" sz="3600" b="0" i="0" baseline="0" dirty="0"/>
            <a:t>Colaborador</a:t>
          </a:r>
          <a:endParaRPr lang="en-US" sz="3600" dirty="0"/>
        </a:p>
      </dgm:t>
    </dgm:pt>
    <dgm:pt modelId="{722E2A5A-3472-4148-A2A8-0A5EC91F456F}" type="parTrans" cxnId="{38605BF0-F2B9-4F12-8630-E9B614DD04ED}">
      <dgm:prSet/>
      <dgm:spPr/>
      <dgm:t>
        <a:bodyPr/>
        <a:lstStyle/>
        <a:p>
          <a:endParaRPr lang="en-US" sz="2800"/>
        </a:p>
      </dgm:t>
    </dgm:pt>
    <dgm:pt modelId="{788D60F6-6D54-42FD-ABAD-058AEBFF7E0C}" type="sibTrans" cxnId="{38605BF0-F2B9-4F12-8630-E9B614DD04ED}">
      <dgm:prSet/>
      <dgm:spPr/>
      <dgm:t>
        <a:bodyPr/>
        <a:lstStyle/>
        <a:p>
          <a:endParaRPr lang="en-US" sz="2800"/>
        </a:p>
      </dgm:t>
    </dgm:pt>
    <dgm:pt modelId="{C70B92E7-B687-4351-8897-C61F19382CA2}">
      <dgm:prSet custT="1"/>
      <dgm:spPr/>
      <dgm:t>
        <a:bodyPr/>
        <a:lstStyle/>
        <a:p>
          <a:pPr>
            <a:lnSpc>
              <a:spcPct val="100000"/>
            </a:lnSpc>
          </a:pPr>
          <a:r>
            <a:rPr lang="es-ES" sz="3600" b="0" i="0" baseline="0"/>
            <a:t>Tutor</a:t>
          </a:r>
          <a:endParaRPr lang="en-US" sz="3600"/>
        </a:p>
      </dgm:t>
    </dgm:pt>
    <dgm:pt modelId="{00DD4E9A-F430-48BC-8156-F5FC8111A2D1}" type="parTrans" cxnId="{B7EA1C2D-8A91-4F76-B7E8-1DCAF7AF9488}">
      <dgm:prSet/>
      <dgm:spPr/>
      <dgm:t>
        <a:bodyPr/>
        <a:lstStyle/>
        <a:p>
          <a:endParaRPr lang="en-US" sz="2800"/>
        </a:p>
      </dgm:t>
    </dgm:pt>
    <dgm:pt modelId="{FBFE7B98-8DE7-4CB8-819D-27621B03FB4A}" type="sibTrans" cxnId="{B7EA1C2D-8A91-4F76-B7E8-1DCAF7AF9488}">
      <dgm:prSet/>
      <dgm:spPr/>
      <dgm:t>
        <a:bodyPr/>
        <a:lstStyle/>
        <a:p>
          <a:endParaRPr lang="en-US" sz="2800"/>
        </a:p>
      </dgm:t>
    </dgm:pt>
    <dgm:pt modelId="{82EA8A2C-45B3-4665-87BA-A53787ADA552}">
      <dgm:prSet custT="1"/>
      <dgm:spPr/>
      <dgm:t>
        <a:bodyPr/>
        <a:lstStyle/>
        <a:p>
          <a:pPr>
            <a:lnSpc>
              <a:spcPct val="100000"/>
            </a:lnSpc>
          </a:pPr>
          <a:r>
            <a:rPr lang="es-ES" sz="3600" b="0" i="0" baseline="0"/>
            <a:t>Personaje</a:t>
          </a:r>
          <a:endParaRPr lang="en-US" sz="3600"/>
        </a:p>
      </dgm:t>
    </dgm:pt>
    <dgm:pt modelId="{AC6D2BDA-EA55-4C1E-91AC-E59014B556AD}" type="parTrans" cxnId="{5EFFA775-B576-40AE-B6AC-DBB991894F8B}">
      <dgm:prSet/>
      <dgm:spPr/>
      <dgm:t>
        <a:bodyPr/>
        <a:lstStyle/>
        <a:p>
          <a:endParaRPr lang="en-US" sz="2800"/>
        </a:p>
      </dgm:t>
    </dgm:pt>
    <dgm:pt modelId="{B11E496D-8311-424B-A55C-B340E5BD5334}" type="sibTrans" cxnId="{5EFFA775-B576-40AE-B6AC-DBB991894F8B}">
      <dgm:prSet/>
      <dgm:spPr/>
      <dgm:t>
        <a:bodyPr/>
        <a:lstStyle/>
        <a:p>
          <a:endParaRPr lang="en-US" sz="2800"/>
        </a:p>
      </dgm:t>
    </dgm:pt>
    <dgm:pt modelId="{8325871D-2224-4F33-AF04-031BAD1A7095}" type="pres">
      <dgm:prSet presAssocID="{348E51D1-1FAF-4AF0-B8AF-B2C493EFA280}" presName="root" presStyleCnt="0">
        <dgm:presLayoutVars>
          <dgm:dir/>
          <dgm:resizeHandles val="exact"/>
        </dgm:presLayoutVars>
      </dgm:prSet>
      <dgm:spPr/>
    </dgm:pt>
    <dgm:pt modelId="{2CBEA08E-BD99-4B73-B690-B554425E64FD}" type="pres">
      <dgm:prSet presAssocID="{C69ED50E-72B9-409C-A91B-70FA65C1F727}" presName="compNode" presStyleCnt="0"/>
      <dgm:spPr/>
    </dgm:pt>
    <dgm:pt modelId="{62F059C4-C041-4ED9-B0C9-5AF98E356863}" type="pres">
      <dgm:prSet presAssocID="{C69ED50E-72B9-409C-A91B-70FA65C1F727}" presName="bgRect" presStyleLbl="bgShp" presStyleIdx="0" presStyleCnt="3"/>
      <dgm:spPr>
        <a:solidFill>
          <a:schemeClr val="bg1">
            <a:lumMod val="95000"/>
          </a:schemeClr>
        </a:solidFill>
      </dgm:spPr>
    </dgm:pt>
    <dgm:pt modelId="{CE098040-44F0-4BC4-8F8C-B3B34B8C5C8B}" type="pres">
      <dgm:prSet presAssocID="{C69ED50E-72B9-409C-A91B-70FA65C1F727}" presName="iconRect" presStyleLbl="node1" presStyleIdx="0" presStyleCnt="3" custScaleX="212388" custScaleY="182329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Apretón de manos"/>
        </a:ext>
      </dgm:extLst>
    </dgm:pt>
    <dgm:pt modelId="{DF6F446D-3F06-4C9A-B3BF-D09FF6160483}" type="pres">
      <dgm:prSet presAssocID="{C69ED50E-72B9-409C-A91B-70FA65C1F727}" presName="spaceRect" presStyleCnt="0"/>
      <dgm:spPr/>
    </dgm:pt>
    <dgm:pt modelId="{58AE53F3-F685-4B25-B872-572372B44881}" type="pres">
      <dgm:prSet presAssocID="{C69ED50E-72B9-409C-A91B-70FA65C1F727}" presName="parTx" presStyleLbl="revTx" presStyleIdx="0" presStyleCnt="3">
        <dgm:presLayoutVars>
          <dgm:chMax val="0"/>
          <dgm:chPref val="0"/>
        </dgm:presLayoutVars>
      </dgm:prSet>
      <dgm:spPr/>
    </dgm:pt>
    <dgm:pt modelId="{E086BDC4-5A2E-4166-8300-6FEEA5388928}" type="pres">
      <dgm:prSet presAssocID="{788D60F6-6D54-42FD-ABAD-058AEBFF7E0C}" presName="sibTrans" presStyleCnt="0"/>
      <dgm:spPr/>
    </dgm:pt>
    <dgm:pt modelId="{269B3999-4E72-44C2-9C63-81C14581F49D}" type="pres">
      <dgm:prSet presAssocID="{C70B92E7-B687-4351-8897-C61F19382CA2}" presName="compNode" presStyleCnt="0"/>
      <dgm:spPr/>
    </dgm:pt>
    <dgm:pt modelId="{2D5D63F2-D02A-439F-991C-9401B5AC37B7}" type="pres">
      <dgm:prSet presAssocID="{C70B92E7-B687-4351-8897-C61F19382CA2}" presName="bgRect" presStyleLbl="bgShp" presStyleIdx="1" presStyleCnt="3"/>
      <dgm:spPr>
        <a:solidFill>
          <a:schemeClr val="bg2">
            <a:lumMod val="40000"/>
            <a:lumOff val="60000"/>
          </a:schemeClr>
        </a:solidFill>
      </dgm:spPr>
    </dgm:pt>
    <dgm:pt modelId="{C2FA2B17-AEC0-429E-BEC3-E8D9AF968D57}" type="pres">
      <dgm:prSet presAssocID="{C70B92E7-B687-4351-8897-C61F19382CA2}" presName="iconRect" presStyleLbl="node1" presStyleIdx="1" presStyleCnt="3" custScaleX="169681" custScaleY="163055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Profesor"/>
        </a:ext>
      </dgm:extLst>
    </dgm:pt>
    <dgm:pt modelId="{35A307DE-8806-4425-A8CE-48798AC5D1C6}" type="pres">
      <dgm:prSet presAssocID="{C70B92E7-B687-4351-8897-C61F19382CA2}" presName="spaceRect" presStyleCnt="0"/>
      <dgm:spPr/>
    </dgm:pt>
    <dgm:pt modelId="{942853C2-E0CB-4F0A-80E0-01DAFD4491BF}" type="pres">
      <dgm:prSet presAssocID="{C70B92E7-B687-4351-8897-C61F19382CA2}" presName="parTx" presStyleLbl="revTx" presStyleIdx="1" presStyleCnt="3">
        <dgm:presLayoutVars>
          <dgm:chMax val="0"/>
          <dgm:chPref val="0"/>
        </dgm:presLayoutVars>
      </dgm:prSet>
      <dgm:spPr/>
    </dgm:pt>
    <dgm:pt modelId="{3C2D574F-83E0-46C7-9742-D9D4EC2E1DEB}" type="pres">
      <dgm:prSet presAssocID="{FBFE7B98-8DE7-4CB8-819D-27621B03FB4A}" presName="sibTrans" presStyleCnt="0"/>
      <dgm:spPr/>
    </dgm:pt>
    <dgm:pt modelId="{36EF7E9D-CCC3-4F17-ACDD-5ED0FDC0E34D}" type="pres">
      <dgm:prSet presAssocID="{82EA8A2C-45B3-4665-87BA-A53787ADA552}" presName="compNode" presStyleCnt="0"/>
      <dgm:spPr/>
    </dgm:pt>
    <dgm:pt modelId="{173BCF0A-041F-4EB3-9325-2B69E38EAE62}" type="pres">
      <dgm:prSet presAssocID="{82EA8A2C-45B3-4665-87BA-A53787ADA552}" presName="bgRect" presStyleLbl="bgShp" presStyleIdx="2" presStyleCnt="3" custLinFactNeighborX="-632" custLinFactNeighborY="-6668"/>
      <dgm:spPr>
        <a:solidFill>
          <a:schemeClr val="bg2">
            <a:lumMod val="60000"/>
            <a:lumOff val="40000"/>
          </a:schemeClr>
        </a:solidFill>
      </dgm:spPr>
    </dgm:pt>
    <dgm:pt modelId="{4E5A7244-5BF2-4C19-A41C-D3192289058D}" type="pres">
      <dgm:prSet presAssocID="{82EA8A2C-45B3-4665-87BA-A53787ADA552}" presName="iconRect" presStyleLbl="node1" presStyleIdx="2" presStyleCnt="3" custScaleX="192261" custScaleY="143422"/>
      <dgm:spPr>
        <a:blipFill>
          <a:blip xmlns:r="http://schemas.openxmlformats.org/officeDocument/2006/relationships"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Drama con relleno sólido"/>
        </a:ext>
      </dgm:extLst>
    </dgm:pt>
    <dgm:pt modelId="{036A6A27-766C-4687-BC42-5D7A86F16B42}" type="pres">
      <dgm:prSet presAssocID="{82EA8A2C-45B3-4665-87BA-A53787ADA552}" presName="spaceRect" presStyleCnt="0"/>
      <dgm:spPr/>
    </dgm:pt>
    <dgm:pt modelId="{B2C39052-A200-4BC6-8F68-16DA465A0E0F}" type="pres">
      <dgm:prSet presAssocID="{82EA8A2C-45B3-4665-87BA-A53787ADA552}" presName="parTx" presStyleLbl="revTx" presStyleIdx="2" presStyleCnt="3">
        <dgm:presLayoutVars>
          <dgm:chMax val="0"/>
          <dgm:chPref val="0"/>
        </dgm:presLayoutVars>
      </dgm:prSet>
      <dgm:spPr/>
    </dgm:pt>
  </dgm:ptLst>
  <dgm:cxnLst>
    <dgm:cxn modelId="{91BF8E29-2EB3-45AA-B4A5-6A2F20BD38D8}" type="presOf" srcId="{82EA8A2C-45B3-4665-87BA-A53787ADA552}" destId="{B2C39052-A200-4BC6-8F68-16DA465A0E0F}" srcOrd="0" destOrd="0" presId="urn:microsoft.com/office/officeart/2018/2/layout/IconVerticalSolidList"/>
    <dgm:cxn modelId="{B7EA1C2D-8A91-4F76-B7E8-1DCAF7AF9488}" srcId="{348E51D1-1FAF-4AF0-B8AF-B2C493EFA280}" destId="{C70B92E7-B687-4351-8897-C61F19382CA2}" srcOrd="1" destOrd="0" parTransId="{00DD4E9A-F430-48BC-8156-F5FC8111A2D1}" sibTransId="{FBFE7B98-8DE7-4CB8-819D-27621B03FB4A}"/>
    <dgm:cxn modelId="{237D6847-57AA-4CA6-B1A6-0EC89EB4FCA5}" type="presOf" srcId="{C70B92E7-B687-4351-8897-C61F19382CA2}" destId="{942853C2-E0CB-4F0A-80E0-01DAFD4491BF}" srcOrd="0" destOrd="0" presId="urn:microsoft.com/office/officeart/2018/2/layout/IconVerticalSolidList"/>
    <dgm:cxn modelId="{1FBCA04A-8986-48FD-9097-5B8EE8AD3CE3}" type="presOf" srcId="{348E51D1-1FAF-4AF0-B8AF-B2C493EFA280}" destId="{8325871D-2224-4F33-AF04-031BAD1A7095}" srcOrd="0" destOrd="0" presId="urn:microsoft.com/office/officeart/2018/2/layout/IconVerticalSolidList"/>
    <dgm:cxn modelId="{5EFFA775-B576-40AE-B6AC-DBB991894F8B}" srcId="{348E51D1-1FAF-4AF0-B8AF-B2C493EFA280}" destId="{82EA8A2C-45B3-4665-87BA-A53787ADA552}" srcOrd="2" destOrd="0" parTransId="{AC6D2BDA-EA55-4C1E-91AC-E59014B556AD}" sibTransId="{B11E496D-8311-424B-A55C-B340E5BD5334}"/>
    <dgm:cxn modelId="{1044839A-3209-420C-B9B7-7E9E32394DB0}" type="presOf" srcId="{C69ED50E-72B9-409C-A91B-70FA65C1F727}" destId="{58AE53F3-F685-4B25-B872-572372B44881}" srcOrd="0" destOrd="0" presId="urn:microsoft.com/office/officeart/2018/2/layout/IconVerticalSolidList"/>
    <dgm:cxn modelId="{38605BF0-F2B9-4F12-8630-E9B614DD04ED}" srcId="{348E51D1-1FAF-4AF0-B8AF-B2C493EFA280}" destId="{C69ED50E-72B9-409C-A91B-70FA65C1F727}" srcOrd="0" destOrd="0" parTransId="{722E2A5A-3472-4148-A2A8-0A5EC91F456F}" sibTransId="{788D60F6-6D54-42FD-ABAD-058AEBFF7E0C}"/>
    <dgm:cxn modelId="{BC5D655A-B996-45F9-A7F2-E54DD350C95D}" type="presParOf" srcId="{8325871D-2224-4F33-AF04-031BAD1A7095}" destId="{2CBEA08E-BD99-4B73-B690-B554425E64FD}" srcOrd="0" destOrd="0" presId="urn:microsoft.com/office/officeart/2018/2/layout/IconVerticalSolidList"/>
    <dgm:cxn modelId="{798E9F0C-2A63-403C-A3C9-FBC5FDEBD19E}" type="presParOf" srcId="{2CBEA08E-BD99-4B73-B690-B554425E64FD}" destId="{62F059C4-C041-4ED9-B0C9-5AF98E356863}" srcOrd="0" destOrd="0" presId="urn:microsoft.com/office/officeart/2018/2/layout/IconVerticalSolidList"/>
    <dgm:cxn modelId="{008AFD9D-BCDA-47CF-A7F5-26285553E498}" type="presParOf" srcId="{2CBEA08E-BD99-4B73-B690-B554425E64FD}" destId="{CE098040-44F0-4BC4-8F8C-B3B34B8C5C8B}" srcOrd="1" destOrd="0" presId="urn:microsoft.com/office/officeart/2018/2/layout/IconVerticalSolidList"/>
    <dgm:cxn modelId="{8DC671A6-2F5D-4314-A73F-465A10A84BB3}" type="presParOf" srcId="{2CBEA08E-BD99-4B73-B690-B554425E64FD}" destId="{DF6F446D-3F06-4C9A-B3BF-D09FF6160483}" srcOrd="2" destOrd="0" presId="urn:microsoft.com/office/officeart/2018/2/layout/IconVerticalSolidList"/>
    <dgm:cxn modelId="{FDDE8346-3E36-4C18-8A35-5CD2FA8B94EF}" type="presParOf" srcId="{2CBEA08E-BD99-4B73-B690-B554425E64FD}" destId="{58AE53F3-F685-4B25-B872-572372B44881}" srcOrd="3" destOrd="0" presId="urn:microsoft.com/office/officeart/2018/2/layout/IconVerticalSolidList"/>
    <dgm:cxn modelId="{FEE1952E-729E-480E-9108-3A58166A611F}" type="presParOf" srcId="{8325871D-2224-4F33-AF04-031BAD1A7095}" destId="{E086BDC4-5A2E-4166-8300-6FEEA5388928}" srcOrd="1" destOrd="0" presId="urn:microsoft.com/office/officeart/2018/2/layout/IconVerticalSolidList"/>
    <dgm:cxn modelId="{EFE711B7-CB2E-4F2C-9764-A604E24DEA75}" type="presParOf" srcId="{8325871D-2224-4F33-AF04-031BAD1A7095}" destId="{269B3999-4E72-44C2-9C63-81C14581F49D}" srcOrd="2" destOrd="0" presId="urn:microsoft.com/office/officeart/2018/2/layout/IconVerticalSolidList"/>
    <dgm:cxn modelId="{19A247EB-3113-4B97-941C-036F3414A862}" type="presParOf" srcId="{269B3999-4E72-44C2-9C63-81C14581F49D}" destId="{2D5D63F2-D02A-439F-991C-9401B5AC37B7}" srcOrd="0" destOrd="0" presId="urn:microsoft.com/office/officeart/2018/2/layout/IconVerticalSolidList"/>
    <dgm:cxn modelId="{B29964BD-A90D-433D-8573-8D5EC4B0BF53}" type="presParOf" srcId="{269B3999-4E72-44C2-9C63-81C14581F49D}" destId="{C2FA2B17-AEC0-429E-BEC3-E8D9AF968D57}" srcOrd="1" destOrd="0" presId="urn:microsoft.com/office/officeart/2018/2/layout/IconVerticalSolidList"/>
    <dgm:cxn modelId="{9F251819-0DCD-469B-A9CD-F486B877D5D3}" type="presParOf" srcId="{269B3999-4E72-44C2-9C63-81C14581F49D}" destId="{35A307DE-8806-4425-A8CE-48798AC5D1C6}" srcOrd="2" destOrd="0" presId="urn:microsoft.com/office/officeart/2018/2/layout/IconVerticalSolidList"/>
    <dgm:cxn modelId="{74E56DF3-DE1E-40B9-B2A2-72C533E2D9F0}" type="presParOf" srcId="{269B3999-4E72-44C2-9C63-81C14581F49D}" destId="{942853C2-E0CB-4F0A-80E0-01DAFD4491BF}" srcOrd="3" destOrd="0" presId="urn:microsoft.com/office/officeart/2018/2/layout/IconVerticalSolidList"/>
    <dgm:cxn modelId="{B2048988-21E4-4E99-9599-59FC394B20B7}" type="presParOf" srcId="{8325871D-2224-4F33-AF04-031BAD1A7095}" destId="{3C2D574F-83E0-46C7-9742-D9D4EC2E1DEB}" srcOrd="3" destOrd="0" presId="urn:microsoft.com/office/officeart/2018/2/layout/IconVerticalSolidList"/>
    <dgm:cxn modelId="{A18529DF-3362-46EA-9452-581EEEB98873}" type="presParOf" srcId="{8325871D-2224-4F33-AF04-031BAD1A7095}" destId="{36EF7E9D-CCC3-4F17-ACDD-5ED0FDC0E34D}" srcOrd="4" destOrd="0" presId="urn:microsoft.com/office/officeart/2018/2/layout/IconVerticalSolidList"/>
    <dgm:cxn modelId="{8CC9FD0C-8D44-4D31-84A3-43EFA1483A41}" type="presParOf" srcId="{36EF7E9D-CCC3-4F17-ACDD-5ED0FDC0E34D}" destId="{173BCF0A-041F-4EB3-9325-2B69E38EAE62}" srcOrd="0" destOrd="0" presId="urn:microsoft.com/office/officeart/2018/2/layout/IconVerticalSolidList"/>
    <dgm:cxn modelId="{330076D4-1C88-4076-83C6-35035514ECA1}" type="presParOf" srcId="{36EF7E9D-CCC3-4F17-ACDD-5ED0FDC0E34D}" destId="{4E5A7244-5BF2-4C19-A41C-D3192289058D}" srcOrd="1" destOrd="0" presId="urn:microsoft.com/office/officeart/2018/2/layout/IconVerticalSolidList"/>
    <dgm:cxn modelId="{2E74C26C-4ACF-48B2-88ED-8C21745AB948}" type="presParOf" srcId="{36EF7E9D-CCC3-4F17-ACDD-5ED0FDC0E34D}" destId="{036A6A27-766C-4687-BC42-5D7A86F16B42}" srcOrd="2" destOrd="0" presId="urn:microsoft.com/office/officeart/2018/2/layout/IconVerticalSolidList"/>
    <dgm:cxn modelId="{D022818E-0EC5-4309-AADC-D4B719FE84BE}" type="presParOf" srcId="{36EF7E9D-CCC3-4F17-ACDD-5ED0FDC0E34D}" destId="{B2C39052-A200-4BC6-8F68-16DA465A0E0F}" srcOrd="3" destOrd="0" presId="urn:microsoft.com/office/officeart/2018/2/layout/IconVerticalSolidList"/>
  </dgm:cxnLst>
  <dgm:bg>
    <a:solidFill>
      <a:schemeClr val="bg1"/>
    </a:solidFill>
  </dgm:bg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17.xml><?xml version="1.0" encoding="utf-8"?>
<dgm:dataModel xmlns:dgm="http://schemas.openxmlformats.org/drawingml/2006/diagram" xmlns:a="http://schemas.openxmlformats.org/drawingml/2006/main">
  <dgm:ptLst>
    <dgm:pt modelId="{4299DD52-A929-4486-82AF-D0ADB1569588}" type="doc">
      <dgm:prSet loTypeId="urn:microsoft.com/office/officeart/2005/8/layout/matrix3" loCatId="matrix" qsTypeId="urn:microsoft.com/office/officeart/2005/8/quickstyle/simple1" qsCatId="simple" csTypeId="urn:microsoft.com/office/officeart/2005/8/colors/colorful1" csCatId="colorful"/>
      <dgm:spPr/>
      <dgm:t>
        <a:bodyPr/>
        <a:lstStyle/>
        <a:p>
          <a:endParaRPr lang="en-US"/>
        </a:p>
      </dgm:t>
    </dgm:pt>
    <dgm:pt modelId="{8843B01E-A6FA-45C4-B6CA-E765F521C093}">
      <dgm:prSet/>
      <dgm:spPr/>
      <dgm:t>
        <a:bodyPr/>
        <a:lstStyle/>
        <a:p>
          <a:r>
            <a:rPr lang="es-ES" dirty="0"/>
            <a:t>Qué debe saber</a:t>
          </a:r>
          <a:endParaRPr lang="en-US" dirty="0"/>
        </a:p>
      </dgm:t>
    </dgm:pt>
    <dgm:pt modelId="{9908C53E-81B4-488C-85D1-7B850D46FF1F}" type="parTrans" cxnId="{4CC52A00-A481-4913-816A-87B6A71FC040}">
      <dgm:prSet/>
      <dgm:spPr/>
      <dgm:t>
        <a:bodyPr/>
        <a:lstStyle/>
        <a:p>
          <a:endParaRPr lang="en-US"/>
        </a:p>
      </dgm:t>
    </dgm:pt>
    <dgm:pt modelId="{2120473C-F796-47A5-A36E-7FD2DD55BAE2}" type="sibTrans" cxnId="{4CC52A00-A481-4913-816A-87B6A71FC040}">
      <dgm:prSet/>
      <dgm:spPr/>
      <dgm:t>
        <a:bodyPr/>
        <a:lstStyle/>
        <a:p>
          <a:endParaRPr lang="en-US"/>
        </a:p>
      </dgm:t>
    </dgm:pt>
    <dgm:pt modelId="{245E1AF4-3AAD-4F68-9EFD-5CDDE5D8AB1F}">
      <dgm:prSet/>
      <dgm:spPr/>
      <dgm:t>
        <a:bodyPr/>
        <a:lstStyle/>
        <a:p>
          <a:r>
            <a:rPr lang="es-ES" dirty="0"/>
            <a:t>Qué debe hacer</a:t>
          </a:r>
          <a:endParaRPr lang="en-US" dirty="0"/>
        </a:p>
      </dgm:t>
    </dgm:pt>
    <dgm:pt modelId="{D9EB4389-611B-4EAE-AB59-5C7577CD72BB}" type="parTrans" cxnId="{1554F8C3-2E8C-403E-9BF0-F32D499C3A0B}">
      <dgm:prSet/>
      <dgm:spPr/>
      <dgm:t>
        <a:bodyPr/>
        <a:lstStyle/>
        <a:p>
          <a:endParaRPr lang="en-US"/>
        </a:p>
      </dgm:t>
    </dgm:pt>
    <dgm:pt modelId="{8071CC5D-61D8-42B2-B64C-1D7D06B38942}" type="sibTrans" cxnId="{1554F8C3-2E8C-403E-9BF0-F32D499C3A0B}">
      <dgm:prSet/>
      <dgm:spPr/>
      <dgm:t>
        <a:bodyPr/>
        <a:lstStyle/>
        <a:p>
          <a:endParaRPr lang="en-US"/>
        </a:p>
      </dgm:t>
    </dgm:pt>
    <dgm:pt modelId="{5822D8DF-0811-4438-A837-5F63875908F4}">
      <dgm:prSet/>
      <dgm:spPr/>
      <dgm:t>
        <a:bodyPr/>
        <a:lstStyle/>
        <a:p>
          <a:r>
            <a:rPr lang="es-ES"/>
            <a:t>Qué debe entregar</a:t>
          </a:r>
          <a:endParaRPr lang="en-US"/>
        </a:p>
      </dgm:t>
    </dgm:pt>
    <dgm:pt modelId="{DF31ED57-5020-4947-AE4F-C3E7C33D1A27}" type="parTrans" cxnId="{A6961BAB-FC1F-4449-A571-1DCDC7439D25}">
      <dgm:prSet/>
      <dgm:spPr/>
      <dgm:t>
        <a:bodyPr/>
        <a:lstStyle/>
        <a:p>
          <a:endParaRPr lang="en-US"/>
        </a:p>
      </dgm:t>
    </dgm:pt>
    <dgm:pt modelId="{62E0D12F-3F11-4E4A-BAB6-E0EFA567B695}" type="sibTrans" cxnId="{A6961BAB-FC1F-4449-A571-1DCDC7439D25}">
      <dgm:prSet/>
      <dgm:spPr/>
      <dgm:t>
        <a:bodyPr/>
        <a:lstStyle/>
        <a:p>
          <a:endParaRPr lang="en-US"/>
        </a:p>
      </dgm:t>
    </dgm:pt>
    <dgm:pt modelId="{9DB589FA-0FDC-4889-ADC2-F4F8EF1E6EBC}">
      <dgm:prSet/>
      <dgm:spPr/>
      <dgm:t>
        <a:bodyPr/>
        <a:lstStyle/>
        <a:p>
          <a:r>
            <a:rPr lang="es-ES"/>
            <a:t>Cómo debe comportarse</a:t>
          </a:r>
          <a:endParaRPr lang="en-US"/>
        </a:p>
      </dgm:t>
    </dgm:pt>
    <dgm:pt modelId="{F9DEE946-7C24-4183-B147-B28C5878ACDC}" type="parTrans" cxnId="{8F1C1C73-8263-4902-8420-31CC1668899A}">
      <dgm:prSet/>
      <dgm:spPr/>
      <dgm:t>
        <a:bodyPr/>
        <a:lstStyle/>
        <a:p>
          <a:endParaRPr lang="en-US"/>
        </a:p>
      </dgm:t>
    </dgm:pt>
    <dgm:pt modelId="{B5E2260A-2CED-42DA-881F-13559537AA0B}" type="sibTrans" cxnId="{8F1C1C73-8263-4902-8420-31CC1668899A}">
      <dgm:prSet/>
      <dgm:spPr/>
      <dgm:t>
        <a:bodyPr/>
        <a:lstStyle/>
        <a:p>
          <a:endParaRPr lang="en-US"/>
        </a:p>
      </dgm:t>
    </dgm:pt>
    <dgm:pt modelId="{DE839624-F9D7-41D8-AC48-912FB1EFA971}" type="pres">
      <dgm:prSet presAssocID="{4299DD52-A929-4486-82AF-D0ADB1569588}" presName="matrix" presStyleCnt="0">
        <dgm:presLayoutVars>
          <dgm:chMax val="1"/>
          <dgm:dir/>
          <dgm:resizeHandles val="exact"/>
        </dgm:presLayoutVars>
      </dgm:prSet>
      <dgm:spPr/>
    </dgm:pt>
    <dgm:pt modelId="{CA07178C-80B3-48A1-865D-F8B1BDCCFBC5}" type="pres">
      <dgm:prSet presAssocID="{4299DD52-A929-4486-82AF-D0ADB1569588}" presName="diamond" presStyleLbl="bgShp" presStyleIdx="0" presStyleCnt="1"/>
      <dgm:spPr/>
    </dgm:pt>
    <dgm:pt modelId="{20BA3402-C187-4828-8A42-DC7E647F1F7E}" type="pres">
      <dgm:prSet presAssocID="{4299DD52-A929-4486-82AF-D0ADB1569588}" presName="quad1" presStyleLbl="node1" presStyleIdx="0" presStyleCnt="4">
        <dgm:presLayoutVars>
          <dgm:chMax val="0"/>
          <dgm:chPref val="0"/>
          <dgm:bulletEnabled val="1"/>
        </dgm:presLayoutVars>
      </dgm:prSet>
      <dgm:spPr/>
    </dgm:pt>
    <dgm:pt modelId="{E47B0E9C-3C69-4A67-B520-9C3C92D668AF}" type="pres">
      <dgm:prSet presAssocID="{4299DD52-A929-4486-82AF-D0ADB1569588}" presName="quad2" presStyleLbl="node1" presStyleIdx="1" presStyleCnt="4">
        <dgm:presLayoutVars>
          <dgm:chMax val="0"/>
          <dgm:chPref val="0"/>
          <dgm:bulletEnabled val="1"/>
        </dgm:presLayoutVars>
      </dgm:prSet>
      <dgm:spPr/>
    </dgm:pt>
    <dgm:pt modelId="{658E733F-104D-46CA-A538-2BCB8FA66460}" type="pres">
      <dgm:prSet presAssocID="{4299DD52-A929-4486-82AF-D0ADB1569588}" presName="quad3" presStyleLbl="node1" presStyleIdx="2" presStyleCnt="4">
        <dgm:presLayoutVars>
          <dgm:chMax val="0"/>
          <dgm:chPref val="0"/>
          <dgm:bulletEnabled val="1"/>
        </dgm:presLayoutVars>
      </dgm:prSet>
      <dgm:spPr/>
    </dgm:pt>
    <dgm:pt modelId="{F459B383-0978-4B89-9D7F-3A6A5718DE72}" type="pres">
      <dgm:prSet presAssocID="{4299DD52-A929-4486-82AF-D0ADB1569588}" presName="quad4" presStyleLbl="node1" presStyleIdx="3" presStyleCnt="4">
        <dgm:presLayoutVars>
          <dgm:chMax val="0"/>
          <dgm:chPref val="0"/>
          <dgm:bulletEnabled val="1"/>
        </dgm:presLayoutVars>
      </dgm:prSet>
      <dgm:spPr/>
    </dgm:pt>
  </dgm:ptLst>
  <dgm:cxnLst>
    <dgm:cxn modelId="{4CC52A00-A481-4913-816A-87B6A71FC040}" srcId="{4299DD52-A929-4486-82AF-D0ADB1569588}" destId="{8843B01E-A6FA-45C4-B6CA-E765F521C093}" srcOrd="0" destOrd="0" parTransId="{9908C53E-81B4-488C-85D1-7B850D46FF1F}" sibTransId="{2120473C-F796-47A5-A36E-7FD2DD55BAE2}"/>
    <dgm:cxn modelId="{1597E623-B286-4B32-92E5-97F79097EDC3}" type="presOf" srcId="{4299DD52-A929-4486-82AF-D0ADB1569588}" destId="{DE839624-F9D7-41D8-AC48-912FB1EFA971}" srcOrd="0" destOrd="0" presId="urn:microsoft.com/office/officeart/2005/8/layout/matrix3"/>
    <dgm:cxn modelId="{2394492A-F259-4A5E-B5A2-967C2FEF1B3C}" type="presOf" srcId="{245E1AF4-3AAD-4F68-9EFD-5CDDE5D8AB1F}" destId="{E47B0E9C-3C69-4A67-B520-9C3C92D668AF}" srcOrd="0" destOrd="0" presId="urn:microsoft.com/office/officeart/2005/8/layout/matrix3"/>
    <dgm:cxn modelId="{8F1C1C73-8263-4902-8420-31CC1668899A}" srcId="{4299DD52-A929-4486-82AF-D0ADB1569588}" destId="{9DB589FA-0FDC-4889-ADC2-F4F8EF1E6EBC}" srcOrd="3" destOrd="0" parTransId="{F9DEE946-7C24-4183-B147-B28C5878ACDC}" sibTransId="{B5E2260A-2CED-42DA-881F-13559537AA0B}"/>
    <dgm:cxn modelId="{A6961BAB-FC1F-4449-A571-1DCDC7439D25}" srcId="{4299DD52-A929-4486-82AF-D0ADB1569588}" destId="{5822D8DF-0811-4438-A837-5F63875908F4}" srcOrd="2" destOrd="0" parTransId="{DF31ED57-5020-4947-AE4F-C3E7C33D1A27}" sibTransId="{62E0D12F-3F11-4E4A-BAB6-E0EFA567B695}"/>
    <dgm:cxn modelId="{1554F8C3-2E8C-403E-9BF0-F32D499C3A0B}" srcId="{4299DD52-A929-4486-82AF-D0ADB1569588}" destId="{245E1AF4-3AAD-4F68-9EFD-5CDDE5D8AB1F}" srcOrd="1" destOrd="0" parTransId="{D9EB4389-611B-4EAE-AB59-5C7577CD72BB}" sibTransId="{8071CC5D-61D8-42B2-B64C-1D7D06B38942}"/>
    <dgm:cxn modelId="{341A1FC7-8801-462F-AA2B-5512243E6259}" type="presOf" srcId="{8843B01E-A6FA-45C4-B6CA-E765F521C093}" destId="{20BA3402-C187-4828-8A42-DC7E647F1F7E}" srcOrd="0" destOrd="0" presId="urn:microsoft.com/office/officeart/2005/8/layout/matrix3"/>
    <dgm:cxn modelId="{033DCBC8-B903-489D-B2DF-3E2608423F97}" type="presOf" srcId="{9DB589FA-0FDC-4889-ADC2-F4F8EF1E6EBC}" destId="{F459B383-0978-4B89-9D7F-3A6A5718DE72}" srcOrd="0" destOrd="0" presId="urn:microsoft.com/office/officeart/2005/8/layout/matrix3"/>
    <dgm:cxn modelId="{66BBA6FD-5287-4214-9DA3-A49973794320}" type="presOf" srcId="{5822D8DF-0811-4438-A837-5F63875908F4}" destId="{658E733F-104D-46CA-A538-2BCB8FA66460}" srcOrd="0" destOrd="0" presId="urn:microsoft.com/office/officeart/2005/8/layout/matrix3"/>
    <dgm:cxn modelId="{BE758BB2-8E90-4652-973C-C8902615378F}" type="presParOf" srcId="{DE839624-F9D7-41D8-AC48-912FB1EFA971}" destId="{CA07178C-80B3-48A1-865D-F8B1BDCCFBC5}" srcOrd="0" destOrd="0" presId="urn:microsoft.com/office/officeart/2005/8/layout/matrix3"/>
    <dgm:cxn modelId="{6102894E-DAE0-4A2B-9906-0FC2D65B64C0}" type="presParOf" srcId="{DE839624-F9D7-41D8-AC48-912FB1EFA971}" destId="{20BA3402-C187-4828-8A42-DC7E647F1F7E}" srcOrd="1" destOrd="0" presId="urn:microsoft.com/office/officeart/2005/8/layout/matrix3"/>
    <dgm:cxn modelId="{301D4DD4-EC53-49C7-AA85-945F97BE056B}" type="presParOf" srcId="{DE839624-F9D7-41D8-AC48-912FB1EFA971}" destId="{E47B0E9C-3C69-4A67-B520-9C3C92D668AF}" srcOrd="2" destOrd="0" presId="urn:microsoft.com/office/officeart/2005/8/layout/matrix3"/>
    <dgm:cxn modelId="{F7A5BBF9-B93D-4FAD-A9DA-C2879F68706B}" type="presParOf" srcId="{DE839624-F9D7-41D8-AC48-912FB1EFA971}" destId="{658E733F-104D-46CA-A538-2BCB8FA66460}" srcOrd="3" destOrd="0" presId="urn:microsoft.com/office/officeart/2005/8/layout/matrix3"/>
    <dgm:cxn modelId="{EB7DE4B8-DA59-457F-8453-96A8F413E7CD}" type="presParOf" srcId="{DE839624-F9D7-41D8-AC48-912FB1EFA971}" destId="{F459B383-0978-4B89-9D7F-3A6A5718DE72}" srcOrd="4" destOrd="0" presId="urn:microsoft.com/office/officeart/2005/8/layout/matrix3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18.xml><?xml version="1.0" encoding="utf-8"?>
<dgm:dataModel xmlns:dgm="http://schemas.openxmlformats.org/drawingml/2006/diagram" xmlns:a="http://schemas.openxmlformats.org/drawingml/2006/main">
  <dgm:ptLst>
    <dgm:pt modelId="{E28FCA23-6494-407B-B8B6-A9519B259D19}" type="doc">
      <dgm:prSet loTypeId="urn:microsoft.com/office/officeart/2016/7/layout/LinearBlockProcessNumbered" loCatId="process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en-US"/>
        </a:p>
      </dgm:t>
    </dgm:pt>
    <dgm:pt modelId="{0AC7F9B7-9868-4F33-A787-7024305238A0}">
      <dgm:prSet/>
      <dgm:spPr/>
      <dgm:t>
        <a:bodyPr/>
        <a:lstStyle/>
        <a:p>
          <a:r>
            <a:rPr lang="es-ES"/>
            <a:t>¿Qué rol tendrá? ¿A quién ayudará? ¿Qué tareas resolverá?</a:t>
          </a:r>
          <a:endParaRPr lang="en-US"/>
        </a:p>
      </dgm:t>
    </dgm:pt>
    <dgm:pt modelId="{F7A7244E-CA52-484B-B66A-287E1AE585A7}" type="parTrans" cxnId="{75ACCD0A-EAB3-428C-9F4C-98A6DEB082BB}">
      <dgm:prSet/>
      <dgm:spPr/>
      <dgm:t>
        <a:bodyPr/>
        <a:lstStyle/>
        <a:p>
          <a:endParaRPr lang="en-US"/>
        </a:p>
      </dgm:t>
    </dgm:pt>
    <dgm:pt modelId="{D41E1DBC-5ECE-4E7C-AE80-068FDF7A73C7}" type="sibTrans" cxnId="{75ACCD0A-EAB3-428C-9F4C-98A6DEB082BB}">
      <dgm:prSet phldrT="01" phldr="0"/>
      <dgm:spPr/>
      <dgm:t>
        <a:bodyPr/>
        <a:lstStyle/>
        <a:p>
          <a:r>
            <a:rPr lang="en-US"/>
            <a:t>01</a:t>
          </a:r>
        </a:p>
      </dgm:t>
    </dgm:pt>
    <dgm:pt modelId="{16FE44BA-A763-4399-BE96-24187C253021}">
      <dgm:prSet/>
      <dgm:spPr/>
      <dgm:t>
        <a:bodyPr/>
        <a:lstStyle/>
        <a:p>
          <a:r>
            <a:rPr lang="es-ES"/>
            <a:t>¿Qué tono usará? ¿Qué resultados debe entregar? ¿Qué preguntas hará?</a:t>
          </a:r>
          <a:endParaRPr lang="en-US"/>
        </a:p>
      </dgm:t>
    </dgm:pt>
    <dgm:pt modelId="{60A83F92-267F-4F4C-8238-879F3C79A26F}" type="parTrans" cxnId="{E3ABD5F4-3305-4FAA-AC8A-C2F39D3431B9}">
      <dgm:prSet/>
      <dgm:spPr/>
      <dgm:t>
        <a:bodyPr/>
        <a:lstStyle/>
        <a:p>
          <a:endParaRPr lang="en-US"/>
        </a:p>
      </dgm:t>
    </dgm:pt>
    <dgm:pt modelId="{41E12599-D614-4F05-8C2C-3A18CBC6A3EE}" type="sibTrans" cxnId="{E3ABD5F4-3305-4FAA-AC8A-C2F39D3431B9}">
      <dgm:prSet phldrT="02" phldr="0"/>
      <dgm:spPr/>
      <dgm:t>
        <a:bodyPr/>
        <a:lstStyle/>
        <a:p>
          <a:r>
            <a:rPr lang="en-US"/>
            <a:t>02</a:t>
          </a:r>
        </a:p>
      </dgm:t>
    </dgm:pt>
    <dgm:pt modelId="{B332B11C-C486-419F-A91C-9E6A861EBBFB}">
      <dgm:prSet/>
      <dgm:spPr/>
      <dgm:t>
        <a:bodyPr/>
        <a:lstStyle/>
        <a:p>
          <a:r>
            <a:rPr lang="es-ES"/>
            <a:t>¿Qué hacer si no tiene suficiente información? ¿Qué debe evitar?</a:t>
          </a:r>
          <a:endParaRPr lang="en-US"/>
        </a:p>
      </dgm:t>
    </dgm:pt>
    <dgm:pt modelId="{34A1A1BB-7EA8-490F-A797-4F9B9173648F}" type="parTrans" cxnId="{AAD934C3-236A-41B0-9EF0-7835587F16C9}">
      <dgm:prSet/>
      <dgm:spPr/>
      <dgm:t>
        <a:bodyPr/>
        <a:lstStyle/>
        <a:p>
          <a:endParaRPr lang="en-US"/>
        </a:p>
      </dgm:t>
    </dgm:pt>
    <dgm:pt modelId="{C5BA6193-3D98-4671-A789-FA78BE9B4DB2}" type="sibTrans" cxnId="{AAD934C3-236A-41B0-9EF0-7835587F16C9}">
      <dgm:prSet phldrT="03" phldr="0"/>
      <dgm:spPr/>
      <dgm:t>
        <a:bodyPr/>
        <a:lstStyle/>
        <a:p>
          <a:r>
            <a:rPr lang="en-US"/>
            <a:t>03</a:t>
          </a:r>
        </a:p>
      </dgm:t>
    </dgm:pt>
    <dgm:pt modelId="{EE10F850-0628-4510-AC4A-6E8C1FFF5769}">
      <dgm:prSet/>
      <dgm:spPr/>
      <dgm:t>
        <a:bodyPr/>
        <a:lstStyle/>
        <a:p>
          <a:r>
            <a:rPr lang="en-US" dirty="0"/>
            <a:t>¿</a:t>
          </a:r>
          <a:r>
            <a:rPr lang="en-US" dirty="0" err="1"/>
            <a:t>Cómo</a:t>
          </a:r>
          <a:r>
            <a:rPr lang="en-US" dirty="0"/>
            <a:t> </a:t>
          </a:r>
          <a:r>
            <a:rPr lang="en-US" dirty="0" err="1"/>
            <a:t>debe</a:t>
          </a:r>
          <a:r>
            <a:rPr lang="en-US" dirty="0"/>
            <a:t> </a:t>
          </a:r>
          <a:r>
            <a:rPr lang="en-US" dirty="0" err="1"/>
            <a:t>entregar</a:t>
          </a:r>
          <a:r>
            <a:rPr lang="en-US" dirty="0"/>
            <a:t> los </a:t>
          </a:r>
          <a:r>
            <a:rPr lang="en-US" dirty="0" err="1"/>
            <a:t>productos</a:t>
          </a:r>
          <a:r>
            <a:rPr lang="en-US" dirty="0"/>
            <a:t>, </a:t>
          </a:r>
          <a:r>
            <a:rPr lang="en-US" dirty="0" err="1"/>
            <a:t>inormes</a:t>
          </a:r>
          <a:r>
            <a:rPr lang="en-US" dirty="0"/>
            <a:t>, </a:t>
          </a:r>
          <a:r>
            <a:rPr lang="en-US" dirty="0" err="1"/>
            <a:t>reportes</a:t>
          </a:r>
          <a:r>
            <a:rPr lang="en-US" dirty="0"/>
            <a:t>?</a:t>
          </a:r>
        </a:p>
      </dgm:t>
    </dgm:pt>
    <dgm:pt modelId="{1F71DCD5-E9D8-4604-9574-FA8CA0F62EA8}" type="parTrans" cxnId="{304BAD0C-32A6-435B-8508-93D5190FA278}">
      <dgm:prSet/>
      <dgm:spPr/>
      <dgm:t>
        <a:bodyPr/>
        <a:lstStyle/>
        <a:p>
          <a:endParaRPr lang="en-US"/>
        </a:p>
      </dgm:t>
    </dgm:pt>
    <dgm:pt modelId="{BF6D96A1-A6E7-44DA-A646-9403AA349F5A}" type="sibTrans" cxnId="{304BAD0C-32A6-435B-8508-93D5190FA278}">
      <dgm:prSet phldrT="04" phldr="0"/>
      <dgm:spPr/>
      <dgm:t>
        <a:bodyPr/>
        <a:lstStyle/>
        <a:p>
          <a:r>
            <a:rPr lang="en-US"/>
            <a:t>04</a:t>
          </a:r>
        </a:p>
      </dgm:t>
    </dgm:pt>
    <dgm:pt modelId="{B7DF360C-8E89-4AEA-B2CD-3060392EE54A}" type="pres">
      <dgm:prSet presAssocID="{E28FCA23-6494-407B-B8B6-A9519B259D19}" presName="Name0" presStyleCnt="0">
        <dgm:presLayoutVars>
          <dgm:animLvl val="lvl"/>
          <dgm:resizeHandles val="exact"/>
        </dgm:presLayoutVars>
      </dgm:prSet>
      <dgm:spPr/>
    </dgm:pt>
    <dgm:pt modelId="{D3324D84-F7DD-4FE2-BB14-EC52F5861C73}" type="pres">
      <dgm:prSet presAssocID="{0AC7F9B7-9868-4F33-A787-7024305238A0}" presName="compositeNode" presStyleCnt="0">
        <dgm:presLayoutVars>
          <dgm:bulletEnabled val="1"/>
        </dgm:presLayoutVars>
      </dgm:prSet>
      <dgm:spPr/>
    </dgm:pt>
    <dgm:pt modelId="{27C4A59C-7BFD-470F-A4A2-01CA1F0F81FD}" type="pres">
      <dgm:prSet presAssocID="{0AC7F9B7-9868-4F33-A787-7024305238A0}" presName="bgRect" presStyleLbl="alignNode1" presStyleIdx="0" presStyleCnt="4"/>
      <dgm:spPr/>
    </dgm:pt>
    <dgm:pt modelId="{CB10B8F4-55CF-434A-877E-673DE37E97AF}" type="pres">
      <dgm:prSet presAssocID="{D41E1DBC-5ECE-4E7C-AE80-068FDF7A73C7}" presName="sibTransNodeRect" presStyleLbl="alignNode1" presStyleIdx="0" presStyleCnt="4">
        <dgm:presLayoutVars>
          <dgm:chMax val="0"/>
          <dgm:bulletEnabled val="1"/>
        </dgm:presLayoutVars>
      </dgm:prSet>
      <dgm:spPr/>
    </dgm:pt>
    <dgm:pt modelId="{12A8E15A-B907-47FD-B4D3-858624870C92}" type="pres">
      <dgm:prSet presAssocID="{0AC7F9B7-9868-4F33-A787-7024305238A0}" presName="nodeRect" presStyleLbl="alignNode1" presStyleIdx="0" presStyleCnt="4">
        <dgm:presLayoutVars>
          <dgm:bulletEnabled val="1"/>
        </dgm:presLayoutVars>
      </dgm:prSet>
      <dgm:spPr/>
    </dgm:pt>
    <dgm:pt modelId="{54AF8BF8-C1CD-4FFF-BCFB-1985809E3217}" type="pres">
      <dgm:prSet presAssocID="{D41E1DBC-5ECE-4E7C-AE80-068FDF7A73C7}" presName="sibTrans" presStyleCnt="0"/>
      <dgm:spPr/>
    </dgm:pt>
    <dgm:pt modelId="{E01C5C51-DEDB-42D9-924C-1FC42C7C0DB9}" type="pres">
      <dgm:prSet presAssocID="{16FE44BA-A763-4399-BE96-24187C253021}" presName="compositeNode" presStyleCnt="0">
        <dgm:presLayoutVars>
          <dgm:bulletEnabled val="1"/>
        </dgm:presLayoutVars>
      </dgm:prSet>
      <dgm:spPr/>
    </dgm:pt>
    <dgm:pt modelId="{52FA2C6D-A649-4CBE-82D4-466F9DE0BEEC}" type="pres">
      <dgm:prSet presAssocID="{16FE44BA-A763-4399-BE96-24187C253021}" presName="bgRect" presStyleLbl="alignNode1" presStyleIdx="1" presStyleCnt="4"/>
      <dgm:spPr/>
    </dgm:pt>
    <dgm:pt modelId="{1B47C940-5551-4F54-952C-8D4A57B13CDA}" type="pres">
      <dgm:prSet presAssocID="{41E12599-D614-4F05-8C2C-3A18CBC6A3EE}" presName="sibTransNodeRect" presStyleLbl="alignNode1" presStyleIdx="1" presStyleCnt="4">
        <dgm:presLayoutVars>
          <dgm:chMax val="0"/>
          <dgm:bulletEnabled val="1"/>
        </dgm:presLayoutVars>
      </dgm:prSet>
      <dgm:spPr/>
    </dgm:pt>
    <dgm:pt modelId="{37E538B3-B021-4999-BA4F-250476678329}" type="pres">
      <dgm:prSet presAssocID="{16FE44BA-A763-4399-BE96-24187C253021}" presName="nodeRect" presStyleLbl="alignNode1" presStyleIdx="1" presStyleCnt="4">
        <dgm:presLayoutVars>
          <dgm:bulletEnabled val="1"/>
        </dgm:presLayoutVars>
      </dgm:prSet>
      <dgm:spPr/>
    </dgm:pt>
    <dgm:pt modelId="{3B69EF1B-2AF2-49FC-85E8-0BE577684F07}" type="pres">
      <dgm:prSet presAssocID="{41E12599-D614-4F05-8C2C-3A18CBC6A3EE}" presName="sibTrans" presStyleCnt="0"/>
      <dgm:spPr/>
    </dgm:pt>
    <dgm:pt modelId="{875631DF-E816-4233-96FB-DA308F8261C0}" type="pres">
      <dgm:prSet presAssocID="{B332B11C-C486-419F-A91C-9E6A861EBBFB}" presName="compositeNode" presStyleCnt="0">
        <dgm:presLayoutVars>
          <dgm:bulletEnabled val="1"/>
        </dgm:presLayoutVars>
      </dgm:prSet>
      <dgm:spPr/>
    </dgm:pt>
    <dgm:pt modelId="{658982A1-28CE-4D0C-AE65-1A26695A3D06}" type="pres">
      <dgm:prSet presAssocID="{B332B11C-C486-419F-A91C-9E6A861EBBFB}" presName="bgRect" presStyleLbl="alignNode1" presStyleIdx="2" presStyleCnt="4"/>
      <dgm:spPr/>
    </dgm:pt>
    <dgm:pt modelId="{9523546C-149F-46CF-BAF7-CEA67E4203C4}" type="pres">
      <dgm:prSet presAssocID="{C5BA6193-3D98-4671-A789-FA78BE9B4DB2}" presName="sibTransNodeRect" presStyleLbl="alignNode1" presStyleIdx="2" presStyleCnt="4">
        <dgm:presLayoutVars>
          <dgm:chMax val="0"/>
          <dgm:bulletEnabled val="1"/>
        </dgm:presLayoutVars>
      </dgm:prSet>
      <dgm:spPr/>
    </dgm:pt>
    <dgm:pt modelId="{6F39C20E-48B7-49E5-B3A3-0E807A138921}" type="pres">
      <dgm:prSet presAssocID="{B332B11C-C486-419F-A91C-9E6A861EBBFB}" presName="nodeRect" presStyleLbl="alignNode1" presStyleIdx="2" presStyleCnt="4">
        <dgm:presLayoutVars>
          <dgm:bulletEnabled val="1"/>
        </dgm:presLayoutVars>
      </dgm:prSet>
      <dgm:spPr/>
    </dgm:pt>
    <dgm:pt modelId="{A8AB30FA-F527-4741-9982-AF318EE7CC4F}" type="pres">
      <dgm:prSet presAssocID="{C5BA6193-3D98-4671-A789-FA78BE9B4DB2}" presName="sibTrans" presStyleCnt="0"/>
      <dgm:spPr/>
    </dgm:pt>
    <dgm:pt modelId="{9226A693-5460-4B81-B3AC-0BCCD554317F}" type="pres">
      <dgm:prSet presAssocID="{EE10F850-0628-4510-AC4A-6E8C1FFF5769}" presName="compositeNode" presStyleCnt="0">
        <dgm:presLayoutVars>
          <dgm:bulletEnabled val="1"/>
        </dgm:presLayoutVars>
      </dgm:prSet>
      <dgm:spPr/>
    </dgm:pt>
    <dgm:pt modelId="{D5C8E21A-404C-46E5-8911-E279E72A6FBF}" type="pres">
      <dgm:prSet presAssocID="{EE10F850-0628-4510-AC4A-6E8C1FFF5769}" presName="bgRect" presStyleLbl="alignNode1" presStyleIdx="3" presStyleCnt="4"/>
      <dgm:spPr/>
    </dgm:pt>
    <dgm:pt modelId="{3115FF7C-7DE9-492A-8217-D2BF0FF9DCF6}" type="pres">
      <dgm:prSet presAssocID="{BF6D96A1-A6E7-44DA-A646-9403AA349F5A}" presName="sibTransNodeRect" presStyleLbl="alignNode1" presStyleIdx="3" presStyleCnt="4">
        <dgm:presLayoutVars>
          <dgm:chMax val="0"/>
          <dgm:bulletEnabled val="1"/>
        </dgm:presLayoutVars>
      </dgm:prSet>
      <dgm:spPr/>
    </dgm:pt>
    <dgm:pt modelId="{3C2DE09E-DFD5-4E90-839B-D919C71E0EFC}" type="pres">
      <dgm:prSet presAssocID="{EE10F850-0628-4510-AC4A-6E8C1FFF5769}" presName="nodeRect" presStyleLbl="alignNode1" presStyleIdx="3" presStyleCnt="4">
        <dgm:presLayoutVars>
          <dgm:bulletEnabled val="1"/>
        </dgm:presLayoutVars>
      </dgm:prSet>
      <dgm:spPr/>
    </dgm:pt>
  </dgm:ptLst>
  <dgm:cxnLst>
    <dgm:cxn modelId="{75ACCD0A-EAB3-428C-9F4C-98A6DEB082BB}" srcId="{E28FCA23-6494-407B-B8B6-A9519B259D19}" destId="{0AC7F9B7-9868-4F33-A787-7024305238A0}" srcOrd="0" destOrd="0" parTransId="{F7A7244E-CA52-484B-B66A-287E1AE585A7}" sibTransId="{D41E1DBC-5ECE-4E7C-AE80-068FDF7A73C7}"/>
    <dgm:cxn modelId="{304BAD0C-32A6-435B-8508-93D5190FA278}" srcId="{E28FCA23-6494-407B-B8B6-A9519B259D19}" destId="{EE10F850-0628-4510-AC4A-6E8C1FFF5769}" srcOrd="3" destOrd="0" parTransId="{1F71DCD5-E9D8-4604-9574-FA8CA0F62EA8}" sibTransId="{BF6D96A1-A6E7-44DA-A646-9403AA349F5A}"/>
    <dgm:cxn modelId="{1132D810-66C6-44E9-9BC9-AF338925FA92}" type="presOf" srcId="{B332B11C-C486-419F-A91C-9E6A861EBBFB}" destId="{658982A1-28CE-4D0C-AE65-1A26695A3D06}" srcOrd="0" destOrd="0" presId="urn:microsoft.com/office/officeart/2016/7/layout/LinearBlockProcessNumbered"/>
    <dgm:cxn modelId="{4D438E1B-1513-4B41-ACD6-20AF01DB58C8}" type="presOf" srcId="{C5BA6193-3D98-4671-A789-FA78BE9B4DB2}" destId="{9523546C-149F-46CF-BAF7-CEA67E4203C4}" srcOrd="0" destOrd="0" presId="urn:microsoft.com/office/officeart/2016/7/layout/LinearBlockProcessNumbered"/>
    <dgm:cxn modelId="{3D7EFE1E-6605-4C78-AFD6-76FDD4C78412}" type="presOf" srcId="{EE10F850-0628-4510-AC4A-6E8C1FFF5769}" destId="{3C2DE09E-DFD5-4E90-839B-D919C71E0EFC}" srcOrd="1" destOrd="0" presId="urn:microsoft.com/office/officeart/2016/7/layout/LinearBlockProcessNumbered"/>
    <dgm:cxn modelId="{1064D63B-B9FD-4E54-AC30-E604F32B47B9}" type="presOf" srcId="{BF6D96A1-A6E7-44DA-A646-9403AA349F5A}" destId="{3115FF7C-7DE9-492A-8217-D2BF0FF9DCF6}" srcOrd="0" destOrd="0" presId="urn:microsoft.com/office/officeart/2016/7/layout/LinearBlockProcessNumbered"/>
    <dgm:cxn modelId="{4E06246D-A359-472F-A710-42E420E4A647}" type="presOf" srcId="{0AC7F9B7-9868-4F33-A787-7024305238A0}" destId="{12A8E15A-B907-47FD-B4D3-858624870C92}" srcOrd="1" destOrd="0" presId="urn:microsoft.com/office/officeart/2016/7/layout/LinearBlockProcessNumbered"/>
    <dgm:cxn modelId="{C47ED554-F3B9-448A-8739-2A32E61610D1}" type="presOf" srcId="{16FE44BA-A763-4399-BE96-24187C253021}" destId="{37E538B3-B021-4999-BA4F-250476678329}" srcOrd="1" destOrd="0" presId="urn:microsoft.com/office/officeart/2016/7/layout/LinearBlockProcessNumbered"/>
    <dgm:cxn modelId="{0C05208F-075E-4D91-AEEE-E55D08F84A1C}" type="presOf" srcId="{0AC7F9B7-9868-4F33-A787-7024305238A0}" destId="{27C4A59C-7BFD-470F-A4A2-01CA1F0F81FD}" srcOrd="0" destOrd="0" presId="urn:microsoft.com/office/officeart/2016/7/layout/LinearBlockProcessNumbered"/>
    <dgm:cxn modelId="{FB07A7AC-7206-4271-AFB0-DD14FAC4503A}" type="presOf" srcId="{E28FCA23-6494-407B-B8B6-A9519B259D19}" destId="{B7DF360C-8E89-4AEA-B2CD-3060392EE54A}" srcOrd="0" destOrd="0" presId="urn:microsoft.com/office/officeart/2016/7/layout/LinearBlockProcessNumbered"/>
    <dgm:cxn modelId="{8A8236B2-ADDC-45D5-A6BB-4FE156AE70EC}" type="presOf" srcId="{D41E1DBC-5ECE-4E7C-AE80-068FDF7A73C7}" destId="{CB10B8F4-55CF-434A-877E-673DE37E97AF}" srcOrd="0" destOrd="0" presId="urn:microsoft.com/office/officeart/2016/7/layout/LinearBlockProcessNumbered"/>
    <dgm:cxn modelId="{153B64B4-B897-4EE8-A28D-C93C8585D794}" type="presOf" srcId="{EE10F850-0628-4510-AC4A-6E8C1FFF5769}" destId="{D5C8E21A-404C-46E5-8911-E279E72A6FBF}" srcOrd="0" destOrd="0" presId="urn:microsoft.com/office/officeart/2016/7/layout/LinearBlockProcessNumbered"/>
    <dgm:cxn modelId="{06A3B4B9-CBB6-443D-8F66-7E1B58099F7A}" type="presOf" srcId="{B332B11C-C486-419F-A91C-9E6A861EBBFB}" destId="{6F39C20E-48B7-49E5-B3A3-0E807A138921}" srcOrd="1" destOrd="0" presId="urn:microsoft.com/office/officeart/2016/7/layout/LinearBlockProcessNumbered"/>
    <dgm:cxn modelId="{AAD934C3-236A-41B0-9EF0-7835587F16C9}" srcId="{E28FCA23-6494-407B-B8B6-A9519B259D19}" destId="{B332B11C-C486-419F-A91C-9E6A861EBBFB}" srcOrd="2" destOrd="0" parTransId="{34A1A1BB-7EA8-490F-A797-4F9B9173648F}" sibTransId="{C5BA6193-3D98-4671-A789-FA78BE9B4DB2}"/>
    <dgm:cxn modelId="{079F4FC8-03BF-48CE-963D-0294BFBA1179}" type="presOf" srcId="{41E12599-D614-4F05-8C2C-3A18CBC6A3EE}" destId="{1B47C940-5551-4F54-952C-8D4A57B13CDA}" srcOrd="0" destOrd="0" presId="urn:microsoft.com/office/officeart/2016/7/layout/LinearBlockProcessNumbered"/>
    <dgm:cxn modelId="{CDADE5CA-5E4C-4A35-8B18-456EF8BE9E50}" type="presOf" srcId="{16FE44BA-A763-4399-BE96-24187C253021}" destId="{52FA2C6D-A649-4CBE-82D4-466F9DE0BEEC}" srcOrd="0" destOrd="0" presId="urn:microsoft.com/office/officeart/2016/7/layout/LinearBlockProcessNumbered"/>
    <dgm:cxn modelId="{E3ABD5F4-3305-4FAA-AC8A-C2F39D3431B9}" srcId="{E28FCA23-6494-407B-B8B6-A9519B259D19}" destId="{16FE44BA-A763-4399-BE96-24187C253021}" srcOrd="1" destOrd="0" parTransId="{60A83F92-267F-4F4C-8238-879F3C79A26F}" sibTransId="{41E12599-D614-4F05-8C2C-3A18CBC6A3EE}"/>
    <dgm:cxn modelId="{4F3DFADA-90A8-4746-BE59-30BB77B2B42E}" type="presParOf" srcId="{B7DF360C-8E89-4AEA-B2CD-3060392EE54A}" destId="{D3324D84-F7DD-4FE2-BB14-EC52F5861C73}" srcOrd="0" destOrd="0" presId="urn:microsoft.com/office/officeart/2016/7/layout/LinearBlockProcessNumbered"/>
    <dgm:cxn modelId="{2CFA870E-DE40-4A4E-B5D7-62B71B210700}" type="presParOf" srcId="{D3324D84-F7DD-4FE2-BB14-EC52F5861C73}" destId="{27C4A59C-7BFD-470F-A4A2-01CA1F0F81FD}" srcOrd="0" destOrd="0" presId="urn:microsoft.com/office/officeart/2016/7/layout/LinearBlockProcessNumbered"/>
    <dgm:cxn modelId="{B6160DD0-3BDF-4E31-81F1-9A068DE55A5C}" type="presParOf" srcId="{D3324D84-F7DD-4FE2-BB14-EC52F5861C73}" destId="{CB10B8F4-55CF-434A-877E-673DE37E97AF}" srcOrd="1" destOrd="0" presId="urn:microsoft.com/office/officeart/2016/7/layout/LinearBlockProcessNumbered"/>
    <dgm:cxn modelId="{EBCD311A-C2E2-4996-BCE5-73C767278EDE}" type="presParOf" srcId="{D3324D84-F7DD-4FE2-BB14-EC52F5861C73}" destId="{12A8E15A-B907-47FD-B4D3-858624870C92}" srcOrd="2" destOrd="0" presId="urn:microsoft.com/office/officeart/2016/7/layout/LinearBlockProcessNumbered"/>
    <dgm:cxn modelId="{8D5764A6-282D-43BE-A9CF-BA873C3E831E}" type="presParOf" srcId="{B7DF360C-8E89-4AEA-B2CD-3060392EE54A}" destId="{54AF8BF8-C1CD-4FFF-BCFB-1985809E3217}" srcOrd="1" destOrd="0" presId="urn:microsoft.com/office/officeart/2016/7/layout/LinearBlockProcessNumbered"/>
    <dgm:cxn modelId="{01837D93-8A24-4962-BF6F-D9A53F3D69DB}" type="presParOf" srcId="{B7DF360C-8E89-4AEA-B2CD-3060392EE54A}" destId="{E01C5C51-DEDB-42D9-924C-1FC42C7C0DB9}" srcOrd="2" destOrd="0" presId="urn:microsoft.com/office/officeart/2016/7/layout/LinearBlockProcessNumbered"/>
    <dgm:cxn modelId="{9E53F511-CBFF-400C-840F-897220695BC7}" type="presParOf" srcId="{E01C5C51-DEDB-42D9-924C-1FC42C7C0DB9}" destId="{52FA2C6D-A649-4CBE-82D4-466F9DE0BEEC}" srcOrd="0" destOrd="0" presId="urn:microsoft.com/office/officeart/2016/7/layout/LinearBlockProcessNumbered"/>
    <dgm:cxn modelId="{88C1D91C-DC54-4BAA-B411-5AC8523D024B}" type="presParOf" srcId="{E01C5C51-DEDB-42D9-924C-1FC42C7C0DB9}" destId="{1B47C940-5551-4F54-952C-8D4A57B13CDA}" srcOrd="1" destOrd="0" presId="urn:microsoft.com/office/officeart/2016/7/layout/LinearBlockProcessNumbered"/>
    <dgm:cxn modelId="{AF35F2C0-4923-404F-9247-C5A3D7CA82CB}" type="presParOf" srcId="{E01C5C51-DEDB-42D9-924C-1FC42C7C0DB9}" destId="{37E538B3-B021-4999-BA4F-250476678329}" srcOrd="2" destOrd="0" presId="urn:microsoft.com/office/officeart/2016/7/layout/LinearBlockProcessNumbered"/>
    <dgm:cxn modelId="{595BAD7F-78AB-4B43-9774-2388C0F04C2C}" type="presParOf" srcId="{B7DF360C-8E89-4AEA-B2CD-3060392EE54A}" destId="{3B69EF1B-2AF2-49FC-85E8-0BE577684F07}" srcOrd="3" destOrd="0" presId="urn:microsoft.com/office/officeart/2016/7/layout/LinearBlockProcessNumbered"/>
    <dgm:cxn modelId="{8433519B-7260-48E8-9A30-72BBA31515AE}" type="presParOf" srcId="{B7DF360C-8E89-4AEA-B2CD-3060392EE54A}" destId="{875631DF-E816-4233-96FB-DA308F8261C0}" srcOrd="4" destOrd="0" presId="urn:microsoft.com/office/officeart/2016/7/layout/LinearBlockProcessNumbered"/>
    <dgm:cxn modelId="{E286254D-6019-4C3C-8055-AE259B621A09}" type="presParOf" srcId="{875631DF-E816-4233-96FB-DA308F8261C0}" destId="{658982A1-28CE-4D0C-AE65-1A26695A3D06}" srcOrd="0" destOrd="0" presId="urn:microsoft.com/office/officeart/2016/7/layout/LinearBlockProcessNumbered"/>
    <dgm:cxn modelId="{5D36299C-E48B-4982-ABDF-E4163F6B507F}" type="presParOf" srcId="{875631DF-E816-4233-96FB-DA308F8261C0}" destId="{9523546C-149F-46CF-BAF7-CEA67E4203C4}" srcOrd="1" destOrd="0" presId="urn:microsoft.com/office/officeart/2016/7/layout/LinearBlockProcessNumbered"/>
    <dgm:cxn modelId="{8E9AB86E-6623-41F5-BC37-C3B78B6B9BBD}" type="presParOf" srcId="{875631DF-E816-4233-96FB-DA308F8261C0}" destId="{6F39C20E-48B7-49E5-B3A3-0E807A138921}" srcOrd="2" destOrd="0" presId="urn:microsoft.com/office/officeart/2016/7/layout/LinearBlockProcessNumbered"/>
    <dgm:cxn modelId="{4AF80E4C-CB60-4EF9-A985-93CCAC0D36EF}" type="presParOf" srcId="{B7DF360C-8E89-4AEA-B2CD-3060392EE54A}" destId="{A8AB30FA-F527-4741-9982-AF318EE7CC4F}" srcOrd="5" destOrd="0" presId="urn:microsoft.com/office/officeart/2016/7/layout/LinearBlockProcessNumbered"/>
    <dgm:cxn modelId="{39A17CAE-F167-4035-A0E5-C5AB7968A219}" type="presParOf" srcId="{B7DF360C-8E89-4AEA-B2CD-3060392EE54A}" destId="{9226A693-5460-4B81-B3AC-0BCCD554317F}" srcOrd="6" destOrd="0" presId="urn:microsoft.com/office/officeart/2016/7/layout/LinearBlockProcessNumbered"/>
    <dgm:cxn modelId="{B13F06B6-E788-48A4-90D2-8F255E41E2E1}" type="presParOf" srcId="{9226A693-5460-4B81-B3AC-0BCCD554317F}" destId="{D5C8E21A-404C-46E5-8911-E279E72A6FBF}" srcOrd="0" destOrd="0" presId="urn:microsoft.com/office/officeart/2016/7/layout/LinearBlockProcessNumbered"/>
    <dgm:cxn modelId="{06D969B2-6448-4085-A962-58FDE38042E1}" type="presParOf" srcId="{9226A693-5460-4B81-B3AC-0BCCD554317F}" destId="{3115FF7C-7DE9-492A-8217-D2BF0FF9DCF6}" srcOrd="1" destOrd="0" presId="urn:microsoft.com/office/officeart/2016/7/layout/LinearBlockProcessNumbered"/>
    <dgm:cxn modelId="{5FE80630-A9E9-4A6D-A5C2-E373599366BB}" type="presParOf" srcId="{9226A693-5460-4B81-B3AC-0BCCD554317F}" destId="{3C2DE09E-DFD5-4E90-839B-D919C71E0EFC}" srcOrd="2" destOrd="0" presId="urn:microsoft.com/office/officeart/2016/7/layout/LinearBlockProcessNumbered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19.xml><?xml version="1.0" encoding="utf-8"?>
<dgm:dataModel xmlns:dgm="http://schemas.openxmlformats.org/drawingml/2006/diagram" xmlns:a="http://schemas.openxmlformats.org/drawingml/2006/main">
  <dgm:ptLst>
    <dgm:pt modelId="{D2D39883-04EB-44E2-85BE-4709BDF90968}" type="doc">
      <dgm:prSet loTypeId="urn:microsoft.com/office/officeart/2016/7/layout/RepeatingBendingProcessNew" loCatId="process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en-US"/>
        </a:p>
      </dgm:t>
    </dgm:pt>
    <dgm:pt modelId="{E5AD1B2D-4123-4A89-BC0D-2FB3C0DAF694}">
      <dgm:prSet/>
      <dgm:spPr/>
      <dgm:t>
        <a:bodyPr/>
        <a:lstStyle/>
        <a:p>
          <a:r>
            <a:rPr lang="es-ES" b="1" i="0" dirty="0"/>
            <a:t>Identidad del Asistente </a:t>
          </a:r>
        </a:p>
        <a:p>
          <a:r>
            <a:rPr lang="es-ES" b="1" i="0" dirty="0"/>
            <a:t>(es experto en…)</a:t>
          </a:r>
          <a:endParaRPr lang="es-ES" b="0" i="0" dirty="0"/>
        </a:p>
      </dgm:t>
    </dgm:pt>
    <dgm:pt modelId="{B35C451F-7629-4F76-ACED-CC158213B2A3}" type="parTrans" cxnId="{303B13E7-2CB7-43AA-89EC-E2826B3DFEC6}">
      <dgm:prSet/>
      <dgm:spPr/>
      <dgm:t>
        <a:bodyPr/>
        <a:lstStyle/>
        <a:p>
          <a:endParaRPr lang="en-US" sz="2000"/>
        </a:p>
      </dgm:t>
    </dgm:pt>
    <dgm:pt modelId="{25D1293C-1F1B-4408-8CD1-5583BFFDC80C}" type="sibTrans" cxnId="{303B13E7-2CB7-43AA-89EC-E2826B3DFEC6}">
      <dgm:prSet/>
      <dgm:spPr/>
      <dgm:t>
        <a:bodyPr/>
        <a:lstStyle/>
        <a:p>
          <a:endParaRPr lang="en-US"/>
        </a:p>
      </dgm:t>
    </dgm:pt>
    <dgm:pt modelId="{2E6BC89D-7DA2-4839-94B8-FDA11784E383}">
      <dgm:prSet/>
      <dgm:spPr/>
      <dgm:t>
        <a:bodyPr/>
        <a:lstStyle/>
        <a:p>
          <a:pPr marL="0">
            <a:buNone/>
          </a:pPr>
          <a:r>
            <a:rPr lang="es-ES" b="1" i="0" dirty="0"/>
            <a:t>Funciones y Responsabilidades (a qué se dedica…)</a:t>
          </a:r>
          <a:endParaRPr lang="en-US" dirty="0"/>
        </a:p>
      </dgm:t>
    </dgm:pt>
    <dgm:pt modelId="{D82C0791-61CB-474D-93A5-94A7442DDC43}" type="parTrans" cxnId="{DEE3C8A6-4AF2-4FB7-AADC-1995B41918EE}">
      <dgm:prSet/>
      <dgm:spPr/>
      <dgm:t>
        <a:bodyPr/>
        <a:lstStyle/>
        <a:p>
          <a:endParaRPr lang="en-US" sz="2000"/>
        </a:p>
      </dgm:t>
    </dgm:pt>
    <dgm:pt modelId="{0C494D62-397C-4584-86B9-E1E441240C46}" type="sibTrans" cxnId="{DEE3C8A6-4AF2-4FB7-AADC-1995B41918EE}">
      <dgm:prSet/>
      <dgm:spPr/>
      <dgm:t>
        <a:bodyPr/>
        <a:lstStyle/>
        <a:p>
          <a:endParaRPr lang="en-US"/>
        </a:p>
      </dgm:t>
    </dgm:pt>
    <dgm:pt modelId="{D7B80B07-F6B5-406A-9000-B6ECAA042498}">
      <dgm:prSet/>
      <dgm:spPr/>
      <dgm:t>
        <a:bodyPr/>
        <a:lstStyle/>
        <a:p>
          <a:pPr marL="0">
            <a:buNone/>
          </a:pPr>
          <a:r>
            <a:rPr lang="es-ES" b="1" i="0"/>
            <a:t>Diversidad en Formatos de Respuesta (si no se especifica se comporta aleatorio y creativo)</a:t>
          </a:r>
          <a:endParaRPr lang="en-US"/>
        </a:p>
      </dgm:t>
    </dgm:pt>
    <dgm:pt modelId="{3B960502-76E9-4C70-8C9A-D3ECEEC35A83}" type="parTrans" cxnId="{B7C77ACE-8ADC-4F0A-8580-6F763A17BAEF}">
      <dgm:prSet/>
      <dgm:spPr/>
      <dgm:t>
        <a:bodyPr/>
        <a:lstStyle/>
        <a:p>
          <a:endParaRPr lang="en-US" sz="2000"/>
        </a:p>
      </dgm:t>
    </dgm:pt>
    <dgm:pt modelId="{DEF1B885-EF66-44F9-B82E-34A501033909}" type="sibTrans" cxnId="{B7C77ACE-8ADC-4F0A-8580-6F763A17BAEF}">
      <dgm:prSet/>
      <dgm:spPr/>
      <dgm:t>
        <a:bodyPr/>
        <a:lstStyle/>
        <a:p>
          <a:endParaRPr lang="en-US"/>
        </a:p>
      </dgm:t>
    </dgm:pt>
    <dgm:pt modelId="{9A7AC619-8B8D-4207-AB3C-5CCF8BFAEA1F}">
      <dgm:prSet/>
      <dgm:spPr/>
      <dgm:t>
        <a:bodyPr/>
        <a:lstStyle/>
        <a:p>
          <a:r>
            <a:rPr lang="es-ES" b="1" i="0" dirty="0"/>
            <a:t>Contextualización (siempre debe pedir más información para contextualizar respuestas)</a:t>
          </a:r>
          <a:endParaRPr lang="en-US" dirty="0"/>
        </a:p>
      </dgm:t>
    </dgm:pt>
    <dgm:pt modelId="{993F21EF-01EE-4B35-BDF9-288CDF4F1606}" type="parTrans" cxnId="{82FF0357-7DFD-49AF-AB5D-556DF54D00B8}">
      <dgm:prSet/>
      <dgm:spPr/>
      <dgm:t>
        <a:bodyPr/>
        <a:lstStyle/>
        <a:p>
          <a:endParaRPr lang="en-US" sz="2000"/>
        </a:p>
      </dgm:t>
    </dgm:pt>
    <dgm:pt modelId="{AB771959-4340-4FA9-BA38-BB73A172A997}" type="sibTrans" cxnId="{82FF0357-7DFD-49AF-AB5D-556DF54D00B8}">
      <dgm:prSet/>
      <dgm:spPr/>
      <dgm:t>
        <a:bodyPr/>
        <a:lstStyle/>
        <a:p>
          <a:endParaRPr lang="en-US"/>
        </a:p>
      </dgm:t>
    </dgm:pt>
    <dgm:pt modelId="{086ED79B-73C5-45DB-A174-DFF04071AA2E}">
      <dgm:prSet/>
      <dgm:spPr/>
      <dgm:t>
        <a:bodyPr/>
        <a:lstStyle/>
        <a:p>
          <a:r>
            <a:rPr lang="es-ES" b="1" i="0" dirty="0"/>
            <a:t>Retroalimentación continua para que el asistente mejore sus funciones</a:t>
          </a:r>
          <a:endParaRPr lang="en-US" dirty="0"/>
        </a:p>
      </dgm:t>
    </dgm:pt>
    <dgm:pt modelId="{0993E354-A6B9-4562-B5CF-4A6D76009DE7}" type="parTrans" cxnId="{1A247FCB-93C3-4AE9-9BA6-12F9E019148C}">
      <dgm:prSet/>
      <dgm:spPr/>
      <dgm:t>
        <a:bodyPr/>
        <a:lstStyle/>
        <a:p>
          <a:endParaRPr lang="en-US" sz="2000"/>
        </a:p>
      </dgm:t>
    </dgm:pt>
    <dgm:pt modelId="{5D2B29F3-98FC-482A-B100-377D2685AEF1}" type="sibTrans" cxnId="{1A247FCB-93C3-4AE9-9BA6-12F9E019148C}">
      <dgm:prSet/>
      <dgm:spPr/>
      <dgm:t>
        <a:bodyPr/>
        <a:lstStyle/>
        <a:p>
          <a:endParaRPr lang="en-US"/>
        </a:p>
      </dgm:t>
    </dgm:pt>
    <dgm:pt modelId="{B99F7AF4-F42C-4AD7-82E8-22CE6D9B223A}" type="pres">
      <dgm:prSet presAssocID="{D2D39883-04EB-44E2-85BE-4709BDF90968}" presName="Name0" presStyleCnt="0">
        <dgm:presLayoutVars>
          <dgm:dir/>
          <dgm:resizeHandles val="exact"/>
        </dgm:presLayoutVars>
      </dgm:prSet>
      <dgm:spPr/>
    </dgm:pt>
    <dgm:pt modelId="{1B18CDA7-642C-4210-BA84-40CDFFC47F7B}" type="pres">
      <dgm:prSet presAssocID="{E5AD1B2D-4123-4A89-BC0D-2FB3C0DAF694}" presName="node" presStyleLbl="node1" presStyleIdx="0" presStyleCnt="5">
        <dgm:presLayoutVars>
          <dgm:bulletEnabled val="1"/>
        </dgm:presLayoutVars>
      </dgm:prSet>
      <dgm:spPr/>
    </dgm:pt>
    <dgm:pt modelId="{FE6E60B8-37F4-4EC2-B285-A089FB7724B8}" type="pres">
      <dgm:prSet presAssocID="{25D1293C-1F1B-4408-8CD1-5583BFFDC80C}" presName="sibTrans" presStyleLbl="sibTrans1D1" presStyleIdx="0" presStyleCnt="4"/>
      <dgm:spPr/>
    </dgm:pt>
    <dgm:pt modelId="{11B3EC33-628D-4609-92FE-A88B04FF62CF}" type="pres">
      <dgm:prSet presAssocID="{25D1293C-1F1B-4408-8CD1-5583BFFDC80C}" presName="connectorText" presStyleLbl="sibTrans1D1" presStyleIdx="0" presStyleCnt="4"/>
      <dgm:spPr/>
    </dgm:pt>
    <dgm:pt modelId="{B7CC9696-3A0D-4433-B007-E86B218FBA72}" type="pres">
      <dgm:prSet presAssocID="{2E6BC89D-7DA2-4839-94B8-FDA11784E383}" presName="node" presStyleLbl="node1" presStyleIdx="1" presStyleCnt="5">
        <dgm:presLayoutVars>
          <dgm:bulletEnabled val="1"/>
        </dgm:presLayoutVars>
      </dgm:prSet>
      <dgm:spPr/>
    </dgm:pt>
    <dgm:pt modelId="{FBB97383-7B34-496A-B4F9-AB5C3B96BDE9}" type="pres">
      <dgm:prSet presAssocID="{0C494D62-397C-4584-86B9-E1E441240C46}" presName="sibTrans" presStyleLbl="sibTrans1D1" presStyleIdx="1" presStyleCnt="4"/>
      <dgm:spPr/>
    </dgm:pt>
    <dgm:pt modelId="{2053B72B-27D3-4B8C-84C6-CEDDF373C920}" type="pres">
      <dgm:prSet presAssocID="{0C494D62-397C-4584-86B9-E1E441240C46}" presName="connectorText" presStyleLbl="sibTrans1D1" presStyleIdx="1" presStyleCnt="4"/>
      <dgm:spPr/>
    </dgm:pt>
    <dgm:pt modelId="{7F8D3E60-3B2C-4297-8841-D2C01C992B05}" type="pres">
      <dgm:prSet presAssocID="{D7B80B07-F6B5-406A-9000-B6ECAA042498}" presName="node" presStyleLbl="node1" presStyleIdx="2" presStyleCnt="5">
        <dgm:presLayoutVars>
          <dgm:bulletEnabled val="1"/>
        </dgm:presLayoutVars>
      </dgm:prSet>
      <dgm:spPr/>
    </dgm:pt>
    <dgm:pt modelId="{2B707303-1A0F-401C-95B2-55594C069D56}" type="pres">
      <dgm:prSet presAssocID="{DEF1B885-EF66-44F9-B82E-34A501033909}" presName="sibTrans" presStyleLbl="sibTrans1D1" presStyleIdx="2" presStyleCnt="4"/>
      <dgm:spPr/>
    </dgm:pt>
    <dgm:pt modelId="{0D04C3D9-2819-43D0-BB0D-9FE2E25FB4FB}" type="pres">
      <dgm:prSet presAssocID="{DEF1B885-EF66-44F9-B82E-34A501033909}" presName="connectorText" presStyleLbl="sibTrans1D1" presStyleIdx="2" presStyleCnt="4"/>
      <dgm:spPr/>
    </dgm:pt>
    <dgm:pt modelId="{6CC0D17A-918E-44C7-B082-0ED1D1B3E572}" type="pres">
      <dgm:prSet presAssocID="{9A7AC619-8B8D-4207-AB3C-5CCF8BFAEA1F}" presName="node" presStyleLbl="node1" presStyleIdx="3" presStyleCnt="5">
        <dgm:presLayoutVars>
          <dgm:bulletEnabled val="1"/>
        </dgm:presLayoutVars>
      </dgm:prSet>
      <dgm:spPr/>
    </dgm:pt>
    <dgm:pt modelId="{4148C338-87D3-4174-A56D-DE1C4C047EC7}" type="pres">
      <dgm:prSet presAssocID="{AB771959-4340-4FA9-BA38-BB73A172A997}" presName="sibTrans" presStyleLbl="sibTrans1D1" presStyleIdx="3" presStyleCnt="4"/>
      <dgm:spPr/>
    </dgm:pt>
    <dgm:pt modelId="{75DC5ACE-C7DA-4619-9768-F8CFDA969F98}" type="pres">
      <dgm:prSet presAssocID="{AB771959-4340-4FA9-BA38-BB73A172A997}" presName="connectorText" presStyleLbl="sibTrans1D1" presStyleIdx="3" presStyleCnt="4"/>
      <dgm:spPr/>
    </dgm:pt>
    <dgm:pt modelId="{74C39ED0-0CFD-4E9C-9C81-6F13FC9DC08D}" type="pres">
      <dgm:prSet presAssocID="{086ED79B-73C5-45DB-A174-DFF04071AA2E}" presName="node" presStyleLbl="node1" presStyleIdx="4" presStyleCnt="5">
        <dgm:presLayoutVars>
          <dgm:bulletEnabled val="1"/>
        </dgm:presLayoutVars>
      </dgm:prSet>
      <dgm:spPr/>
    </dgm:pt>
  </dgm:ptLst>
  <dgm:cxnLst>
    <dgm:cxn modelId="{2A8F0802-35A9-43E4-99F1-757B7760ACBE}" type="presOf" srcId="{D7B80B07-F6B5-406A-9000-B6ECAA042498}" destId="{7F8D3E60-3B2C-4297-8841-D2C01C992B05}" srcOrd="0" destOrd="0" presId="urn:microsoft.com/office/officeart/2016/7/layout/RepeatingBendingProcessNew"/>
    <dgm:cxn modelId="{0086F615-44C4-4B10-BE7D-0D1C9D01E53F}" type="presOf" srcId="{9A7AC619-8B8D-4207-AB3C-5CCF8BFAEA1F}" destId="{6CC0D17A-918E-44C7-B082-0ED1D1B3E572}" srcOrd="0" destOrd="0" presId="urn:microsoft.com/office/officeart/2016/7/layout/RepeatingBendingProcessNew"/>
    <dgm:cxn modelId="{4315A717-E8F6-4042-8454-EA7A0D6E15C2}" type="presOf" srcId="{25D1293C-1F1B-4408-8CD1-5583BFFDC80C}" destId="{FE6E60B8-37F4-4EC2-B285-A089FB7724B8}" srcOrd="0" destOrd="0" presId="urn:microsoft.com/office/officeart/2016/7/layout/RepeatingBendingProcessNew"/>
    <dgm:cxn modelId="{E809E63A-235B-4604-ABAD-CC7799269C43}" type="presOf" srcId="{0C494D62-397C-4584-86B9-E1E441240C46}" destId="{2053B72B-27D3-4B8C-84C6-CEDDF373C920}" srcOrd="1" destOrd="0" presId="urn:microsoft.com/office/officeart/2016/7/layout/RepeatingBendingProcessNew"/>
    <dgm:cxn modelId="{17A5FB45-8EE8-4F08-9EF8-8B669EEDB953}" type="presOf" srcId="{086ED79B-73C5-45DB-A174-DFF04071AA2E}" destId="{74C39ED0-0CFD-4E9C-9C81-6F13FC9DC08D}" srcOrd="0" destOrd="0" presId="urn:microsoft.com/office/officeart/2016/7/layout/RepeatingBendingProcessNew"/>
    <dgm:cxn modelId="{0616F468-3744-443D-B46F-F5896011177C}" type="presOf" srcId="{DEF1B885-EF66-44F9-B82E-34A501033909}" destId="{2B707303-1A0F-401C-95B2-55594C069D56}" srcOrd="0" destOrd="0" presId="urn:microsoft.com/office/officeart/2016/7/layout/RepeatingBendingProcessNew"/>
    <dgm:cxn modelId="{BDE2AB4A-5FED-4840-B996-ED00D0D71870}" type="presOf" srcId="{25D1293C-1F1B-4408-8CD1-5583BFFDC80C}" destId="{11B3EC33-628D-4609-92FE-A88B04FF62CF}" srcOrd="1" destOrd="0" presId="urn:microsoft.com/office/officeart/2016/7/layout/RepeatingBendingProcessNew"/>
    <dgm:cxn modelId="{82FF0357-7DFD-49AF-AB5D-556DF54D00B8}" srcId="{D2D39883-04EB-44E2-85BE-4709BDF90968}" destId="{9A7AC619-8B8D-4207-AB3C-5CCF8BFAEA1F}" srcOrd="3" destOrd="0" parTransId="{993F21EF-01EE-4B35-BDF9-288CDF4F1606}" sibTransId="{AB771959-4340-4FA9-BA38-BB73A172A997}"/>
    <dgm:cxn modelId="{C6D07F58-D56C-4CFF-8EDE-C26670A5E480}" type="presOf" srcId="{E5AD1B2D-4123-4A89-BC0D-2FB3C0DAF694}" destId="{1B18CDA7-642C-4210-BA84-40CDFFC47F7B}" srcOrd="0" destOrd="0" presId="urn:microsoft.com/office/officeart/2016/7/layout/RepeatingBendingProcessNew"/>
    <dgm:cxn modelId="{8D153B86-17C1-4B6C-835F-93C84FCDBA70}" type="presOf" srcId="{2E6BC89D-7DA2-4839-94B8-FDA11784E383}" destId="{B7CC9696-3A0D-4433-B007-E86B218FBA72}" srcOrd="0" destOrd="0" presId="urn:microsoft.com/office/officeart/2016/7/layout/RepeatingBendingProcessNew"/>
    <dgm:cxn modelId="{DEE3C8A6-4AF2-4FB7-AADC-1995B41918EE}" srcId="{D2D39883-04EB-44E2-85BE-4709BDF90968}" destId="{2E6BC89D-7DA2-4839-94B8-FDA11784E383}" srcOrd="1" destOrd="0" parTransId="{D82C0791-61CB-474D-93A5-94A7442DDC43}" sibTransId="{0C494D62-397C-4584-86B9-E1E441240C46}"/>
    <dgm:cxn modelId="{1A247FCB-93C3-4AE9-9BA6-12F9E019148C}" srcId="{D2D39883-04EB-44E2-85BE-4709BDF90968}" destId="{086ED79B-73C5-45DB-A174-DFF04071AA2E}" srcOrd="4" destOrd="0" parTransId="{0993E354-A6B9-4562-B5CF-4A6D76009DE7}" sibTransId="{5D2B29F3-98FC-482A-B100-377D2685AEF1}"/>
    <dgm:cxn modelId="{B7C77ACE-8ADC-4F0A-8580-6F763A17BAEF}" srcId="{D2D39883-04EB-44E2-85BE-4709BDF90968}" destId="{D7B80B07-F6B5-406A-9000-B6ECAA042498}" srcOrd="2" destOrd="0" parTransId="{3B960502-76E9-4C70-8C9A-D3ECEEC35A83}" sibTransId="{DEF1B885-EF66-44F9-B82E-34A501033909}"/>
    <dgm:cxn modelId="{88D128DE-8E7C-479D-A260-55E04AB5853D}" type="presOf" srcId="{D2D39883-04EB-44E2-85BE-4709BDF90968}" destId="{B99F7AF4-F42C-4AD7-82E8-22CE6D9B223A}" srcOrd="0" destOrd="0" presId="urn:microsoft.com/office/officeart/2016/7/layout/RepeatingBendingProcessNew"/>
    <dgm:cxn modelId="{281713E6-0570-4F88-8659-B7A0083570A8}" type="presOf" srcId="{AB771959-4340-4FA9-BA38-BB73A172A997}" destId="{75DC5ACE-C7DA-4619-9768-F8CFDA969F98}" srcOrd="1" destOrd="0" presId="urn:microsoft.com/office/officeart/2016/7/layout/RepeatingBendingProcessNew"/>
    <dgm:cxn modelId="{303B13E7-2CB7-43AA-89EC-E2826B3DFEC6}" srcId="{D2D39883-04EB-44E2-85BE-4709BDF90968}" destId="{E5AD1B2D-4123-4A89-BC0D-2FB3C0DAF694}" srcOrd="0" destOrd="0" parTransId="{B35C451F-7629-4F76-ACED-CC158213B2A3}" sibTransId="{25D1293C-1F1B-4408-8CD1-5583BFFDC80C}"/>
    <dgm:cxn modelId="{A91AA7E7-58C1-4354-9A0C-9C57E65BE5C1}" type="presOf" srcId="{DEF1B885-EF66-44F9-B82E-34A501033909}" destId="{0D04C3D9-2819-43D0-BB0D-9FE2E25FB4FB}" srcOrd="1" destOrd="0" presId="urn:microsoft.com/office/officeart/2016/7/layout/RepeatingBendingProcessNew"/>
    <dgm:cxn modelId="{AD656DE9-9CB3-4E4C-88E1-6BCF1B587391}" type="presOf" srcId="{0C494D62-397C-4584-86B9-E1E441240C46}" destId="{FBB97383-7B34-496A-B4F9-AB5C3B96BDE9}" srcOrd="0" destOrd="0" presId="urn:microsoft.com/office/officeart/2016/7/layout/RepeatingBendingProcessNew"/>
    <dgm:cxn modelId="{64246DF4-DEE7-4EDC-86C7-E00C37D9EB74}" type="presOf" srcId="{AB771959-4340-4FA9-BA38-BB73A172A997}" destId="{4148C338-87D3-4174-A56D-DE1C4C047EC7}" srcOrd="0" destOrd="0" presId="urn:microsoft.com/office/officeart/2016/7/layout/RepeatingBendingProcessNew"/>
    <dgm:cxn modelId="{366B1A4D-8178-4719-907F-7A7A21FB3CC1}" type="presParOf" srcId="{B99F7AF4-F42C-4AD7-82E8-22CE6D9B223A}" destId="{1B18CDA7-642C-4210-BA84-40CDFFC47F7B}" srcOrd="0" destOrd="0" presId="urn:microsoft.com/office/officeart/2016/7/layout/RepeatingBendingProcessNew"/>
    <dgm:cxn modelId="{4480B399-EF89-4D31-A535-3F04DB4048BC}" type="presParOf" srcId="{B99F7AF4-F42C-4AD7-82E8-22CE6D9B223A}" destId="{FE6E60B8-37F4-4EC2-B285-A089FB7724B8}" srcOrd="1" destOrd="0" presId="urn:microsoft.com/office/officeart/2016/7/layout/RepeatingBendingProcessNew"/>
    <dgm:cxn modelId="{178400D5-232E-4247-8231-8FB9355AFE42}" type="presParOf" srcId="{FE6E60B8-37F4-4EC2-B285-A089FB7724B8}" destId="{11B3EC33-628D-4609-92FE-A88B04FF62CF}" srcOrd="0" destOrd="0" presId="urn:microsoft.com/office/officeart/2016/7/layout/RepeatingBendingProcessNew"/>
    <dgm:cxn modelId="{43BCDD91-9A0C-47B7-943F-93F754250726}" type="presParOf" srcId="{B99F7AF4-F42C-4AD7-82E8-22CE6D9B223A}" destId="{B7CC9696-3A0D-4433-B007-E86B218FBA72}" srcOrd="2" destOrd="0" presId="urn:microsoft.com/office/officeart/2016/7/layout/RepeatingBendingProcessNew"/>
    <dgm:cxn modelId="{5217DD6B-8E91-4C5F-A1A9-98A1DCF30CA5}" type="presParOf" srcId="{B99F7AF4-F42C-4AD7-82E8-22CE6D9B223A}" destId="{FBB97383-7B34-496A-B4F9-AB5C3B96BDE9}" srcOrd="3" destOrd="0" presId="urn:microsoft.com/office/officeart/2016/7/layout/RepeatingBendingProcessNew"/>
    <dgm:cxn modelId="{CBA0DCBF-49BB-4CB0-AA5E-173D426F394A}" type="presParOf" srcId="{FBB97383-7B34-496A-B4F9-AB5C3B96BDE9}" destId="{2053B72B-27D3-4B8C-84C6-CEDDF373C920}" srcOrd="0" destOrd="0" presId="urn:microsoft.com/office/officeart/2016/7/layout/RepeatingBendingProcessNew"/>
    <dgm:cxn modelId="{C9CA599A-C02A-437B-91C8-F18DC7C7A864}" type="presParOf" srcId="{B99F7AF4-F42C-4AD7-82E8-22CE6D9B223A}" destId="{7F8D3E60-3B2C-4297-8841-D2C01C992B05}" srcOrd="4" destOrd="0" presId="urn:microsoft.com/office/officeart/2016/7/layout/RepeatingBendingProcessNew"/>
    <dgm:cxn modelId="{8FE82DE3-9856-4138-93C3-8576C9FC3DBF}" type="presParOf" srcId="{B99F7AF4-F42C-4AD7-82E8-22CE6D9B223A}" destId="{2B707303-1A0F-401C-95B2-55594C069D56}" srcOrd="5" destOrd="0" presId="urn:microsoft.com/office/officeart/2016/7/layout/RepeatingBendingProcessNew"/>
    <dgm:cxn modelId="{618017DF-391B-49D4-B642-A9C088F5C536}" type="presParOf" srcId="{2B707303-1A0F-401C-95B2-55594C069D56}" destId="{0D04C3D9-2819-43D0-BB0D-9FE2E25FB4FB}" srcOrd="0" destOrd="0" presId="urn:microsoft.com/office/officeart/2016/7/layout/RepeatingBendingProcessNew"/>
    <dgm:cxn modelId="{FEC1772A-ED3F-45EF-BA02-FAAFFB129821}" type="presParOf" srcId="{B99F7AF4-F42C-4AD7-82E8-22CE6D9B223A}" destId="{6CC0D17A-918E-44C7-B082-0ED1D1B3E572}" srcOrd="6" destOrd="0" presId="urn:microsoft.com/office/officeart/2016/7/layout/RepeatingBendingProcessNew"/>
    <dgm:cxn modelId="{D2BA57C4-60EE-4F9F-97AF-ED1926573B6A}" type="presParOf" srcId="{B99F7AF4-F42C-4AD7-82E8-22CE6D9B223A}" destId="{4148C338-87D3-4174-A56D-DE1C4C047EC7}" srcOrd="7" destOrd="0" presId="urn:microsoft.com/office/officeart/2016/7/layout/RepeatingBendingProcessNew"/>
    <dgm:cxn modelId="{4F6CCC01-727A-43C4-A6F6-704C71473D94}" type="presParOf" srcId="{4148C338-87D3-4174-A56D-DE1C4C047EC7}" destId="{75DC5ACE-C7DA-4619-9768-F8CFDA969F98}" srcOrd="0" destOrd="0" presId="urn:microsoft.com/office/officeart/2016/7/layout/RepeatingBendingProcessNew"/>
    <dgm:cxn modelId="{9F177419-7AC6-4CBA-A3F1-27DCCC9D240D}" type="presParOf" srcId="{B99F7AF4-F42C-4AD7-82E8-22CE6D9B223A}" destId="{74C39ED0-0CFD-4E9C-9C81-6F13FC9DC08D}" srcOrd="8" destOrd="0" presId="urn:microsoft.com/office/officeart/2016/7/layout/RepeatingBendingProcessNew"/>
  </dgm:cxnLst>
  <dgm:bg>
    <a:noFill/>
  </dgm:bg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20.xml><?xml version="1.0" encoding="utf-8"?>
<dgm:dataModel xmlns:dgm="http://schemas.openxmlformats.org/drawingml/2006/diagram" xmlns:a="http://schemas.openxmlformats.org/drawingml/2006/main">
  <dgm:ptLst>
    <dgm:pt modelId="{6F9B68F4-6BA7-446B-B8B0-9F67B0FB3AAB}" type="doc">
      <dgm:prSet loTypeId="urn:microsoft.com/office/officeart/2016/7/layout/BasicLinearProcessNumbered" loCatId="process" qsTypeId="urn:microsoft.com/office/officeart/2005/8/quickstyle/simple4" qsCatId="simple" csTypeId="urn:microsoft.com/office/officeart/2005/8/colors/colorful1" csCatId="colorful" phldr="1"/>
      <dgm:spPr/>
      <dgm:t>
        <a:bodyPr/>
        <a:lstStyle/>
        <a:p>
          <a:endParaRPr lang="en-US"/>
        </a:p>
      </dgm:t>
    </dgm:pt>
    <dgm:pt modelId="{C273C6F9-4F33-4C10-9C10-8DBC2B417792}">
      <dgm:prSet custT="1"/>
      <dgm:spPr>
        <a:xfrm>
          <a:off x="3458" y="571805"/>
          <a:ext cx="1872674" cy="2621744"/>
        </a:xfrm>
        <a:prstGeom prst="rect">
          <a:avLst/>
        </a:prstGeom>
      </dgm:spPr>
      <dgm:t>
        <a:bodyPr/>
        <a:lstStyle/>
        <a:p>
          <a:pPr>
            <a:buNone/>
          </a:pPr>
          <a:r>
            <a:rPr lang="en-US" sz="1800">
              <a:latin typeface="Calibri" panose="020F0502020204030204"/>
              <a:ea typeface="+mn-ea"/>
              <a:cs typeface="+mn-cs"/>
            </a:rPr>
            <a:t>La IA se puede configurar según nuestras reglas.</a:t>
          </a:r>
        </a:p>
      </dgm:t>
    </dgm:pt>
    <dgm:pt modelId="{2F2AF7C5-5A12-4A53-9457-793A77F85E80}" type="parTrans" cxnId="{3FF79749-E1EB-4AF4-835E-944AD0035BAA}">
      <dgm:prSet/>
      <dgm:spPr/>
      <dgm:t>
        <a:bodyPr/>
        <a:lstStyle/>
        <a:p>
          <a:endParaRPr lang="en-US" sz="2000"/>
        </a:p>
      </dgm:t>
    </dgm:pt>
    <dgm:pt modelId="{A75383F1-9710-4924-B53E-38CF2A37B0A8}" type="sibTrans" cxnId="{3FF79749-E1EB-4AF4-835E-944AD0035BAA}">
      <dgm:prSet phldrT="1" phldr="0" custT="1"/>
      <dgm:spPr>
        <a:xfrm>
          <a:off x="546534" y="833979"/>
          <a:ext cx="786523" cy="786523"/>
        </a:xfrm>
        <a:prstGeom prst="ellipse">
          <a:avLst/>
        </a:prstGeom>
      </dgm:spPr>
      <dgm:t>
        <a:bodyPr/>
        <a:lstStyle/>
        <a:p>
          <a:pPr>
            <a:buNone/>
          </a:pPr>
          <a:r>
            <a:rPr lang="en-US" sz="4000">
              <a:latin typeface="Calibri" panose="020F0502020204030204"/>
              <a:ea typeface="+mn-ea"/>
              <a:cs typeface="+mn-cs"/>
            </a:rPr>
            <a:t>1</a:t>
          </a:r>
          <a:endParaRPr lang="en-US" sz="4000" dirty="0">
            <a:latin typeface="Calibri" panose="020F0502020204030204"/>
            <a:ea typeface="+mn-ea"/>
            <a:cs typeface="+mn-cs"/>
          </a:endParaRPr>
        </a:p>
      </dgm:t>
    </dgm:pt>
    <dgm:pt modelId="{2BA05431-F1DE-40AE-8D65-96892FEE5B19}">
      <dgm:prSet custT="1"/>
      <dgm:spPr>
        <a:xfrm>
          <a:off x="2063401" y="571805"/>
          <a:ext cx="1872674" cy="2621744"/>
        </a:xfrm>
        <a:prstGeom prst="rect">
          <a:avLst/>
        </a:prstGeom>
      </dgm:spPr>
      <dgm:t>
        <a:bodyPr/>
        <a:lstStyle/>
        <a:p>
          <a:pPr>
            <a:buNone/>
          </a:pPr>
          <a:r>
            <a:rPr lang="en-US" sz="1800">
              <a:latin typeface="Calibri" panose="020F0502020204030204"/>
              <a:ea typeface="+mn-ea"/>
              <a:cs typeface="+mn-cs"/>
            </a:rPr>
            <a:t>Controlamos qué sabe, cómo habla y cómo actúa.</a:t>
          </a:r>
        </a:p>
      </dgm:t>
    </dgm:pt>
    <dgm:pt modelId="{61B0477C-9470-410B-8711-A4A3A31B7390}" type="parTrans" cxnId="{AA5CED8A-D66E-4E92-9D55-33CE7AA595DB}">
      <dgm:prSet/>
      <dgm:spPr/>
      <dgm:t>
        <a:bodyPr/>
        <a:lstStyle/>
        <a:p>
          <a:endParaRPr lang="en-US" sz="2000"/>
        </a:p>
      </dgm:t>
    </dgm:pt>
    <dgm:pt modelId="{14BFED0D-B418-4264-AEC1-0D67C6A9D547}" type="sibTrans" cxnId="{AA5CED8A-D66E-4E92-9D55-33CE7AA595DB}">
      <dgm:prSet phldrT="2" phldr="0" custT="1"/>
      <dgm:spPr>
        <a:xfrm>
          <a:off x="2606476" y="833979"/>
          <a:ext cx="786523" cy="786523"/>
        </a:xfrm>
        <a:prstGeom prst="ellipse">
          <a:avLst/>
        </a:prstGeom>
      </dgm:spPr>
      <dgm:t>
        <a:bodyPr/>
        <a:lstStyle/>
        <a:p>
          <a:pPr>
            <a:buNone/>
          </a:pPr>
          <a:r>
            <a:rPr lang="en-US" sz="4000">
              <a:latin typeface="Calibri" panose="020F0502020204030204"/>
              <a:ea typeface="+mn-ea"/>
              <a:cs typeface="+mn-cs"/>
            </a:rPr>
            <a:t>2</a:t>
          </a:r>
        </a:p>
      </dgm:t>
    </dgm:pt>
    <dgm:pt modelId="{5C05FFD3-0793-4552-87E0-1D370FE97BAE}">
      <dgm:prSet custT="1"/>
      <dgm:spPr>
        <a:xfrm>
          <a:off x="4123343" y="571805"/>
          <a:ext cx="1872674" cy="2621744"/>
        </a:xfrm>
        <a:prstGeom prst="rect">
          <a:avLst/>
        </a:prstGeom>
      </dgm:spPr>
      <dgm:t>
        <a:bodyPr/>
        <a:lstStyle/>
        <a:p>
          <a:pPr>
            <a:buNone/>
          </a:pPr>
          <a:r>
            <a:rPr lang="en-US" sz="1800" dirty="0" err="1">
              <a:latin typeface="Calibri" panose="020F0502020204030204"/>
              <a:ea typeface="+mn-ea"/>
              <a:cs typeface="+mn-cs"/>
            </a:rPr>
            <a:t>Reducimos</a:t>
          </a:r>
          <a:r>
            <a:rPr lang="en-US" sz="1800" dirty="0">
              <a:latin typeface="Calibri" panose="020F0502020204030204"/>
              <a:ea typeface="+mn-ea"/>
              <a:cs typeface="+mn-cs"/>
            </a:rPr>
            <a:t> </a:t>
          </a:r>
          <a:r>
            <a:rPr lang="en-US" sz="1800" dirty="0" err="1">
              <a:latin typeface="Calibri" panose="020F0502020204030204"/>
              <a:ea typeface="+mn-ea"/>
              <a:cs typeface="+mn-cs"/>
            </a:rPr>
            <a:t>alucinación</a:t>
          </a:r>
          <a:r>
            <a:rPr lang="en-US" sz="1800" dirty="0">
              <a:latin typeface="Calibri" panose="020F0502020204030204"/>
              <a:ea typeface="+mn-ea"/>
              <a:cs typeface="+mn-cs"/>
            </a:rPr>
            <a:t>, error y </a:t>
          </a:r>
          <a:r>
            <a:rPr lang="en-US" sz="1800" dirty="0" err="1">
              <a:latin typeface="Calibri" panose="020F0502020204030204"/>
              <a:ea typeface="+mn-ea"/>
              <a:cs typeface="+mn-cs"/>
            </a:rPr>
            <a:t>sesgo</a:t>
          </a:r>
          <a:r>
            <a:rPr lang="en-US" sz="1800" dirty="0">
              <a:latin typeface="Calibri" panose="020F0502020204030204"/>
              <a:ea typeface="+mn-ea"/>
              <a:cs typeface="+mn-cs"/>
            </a:rPr>
            <a:t>.</a:t>
          </a:r>
        </a:p>
      </dgm:t>
    </dgm:pt>
    <dgm:pt modelId="{F062CB0B-684C-4F60-897F-302B8B3ECD3B}" type="parTrans" cxnId="{6560B4B4-0665-40CC-B28A-D782CDB3B041}">
      <dgm:prSet/>
      <dgm:spPr/>
      <dgm:t>
        <a:bodyPr/>
        <a:lstStyle/>
        <a:p>
          <a:endParaRPr lang="en-US" sz="2000"/>
        </a:p>
      </dgm:t>
    </dgm:pt>
    <dgm:pt modelId="{66FB59F1-F8A8-4158-9B5C-955D8370F2B7}" type="sibTrans" cxnId="{6560B4B4-0665-40CC-B28A-D782CDB3B041}">
      <dgm:prSet phldrT="3" phldr="0" custT="1"/>
      <dgm:spPr>
        <a:xfrm>
          <a:off x="4666419" y="833979"/>
          <a:ext cx="786523" cy="786523"/>
        </a:xfrm>
        <a:prstGeom prst="ellipse">
          <a:avLst/>
        </a:prstGeom>
      </dgm:spPr>
      <dgm:t>
        <a:bodyPr/>
        <a:lstStyle/>
        <a:p>
          <a:pPr>
            <a:buNone/>
          </a:pPr>
          <a:r>
            <a:rPr lang="en-US" sz="4000">
              <a:latin typeface="Calibri" panose="020F0502020204030204"/>
              <a:ea typeface="+mn-ea"/>
              <a:cs typeface="+mn-cs"/>
            </a:rPr>
            <a:t>3</a:t>
          </a:r>
        </a:p>
      </dgm:t>
    </dgm:pt>
    <dgm:pt modelId="{36D8043A-9108-4871-A633-749D23BCC095}">
      <dgm:prSet custT="1"/>
      <dgm:spPr>
        <a:xfrm>
          <a:off x="6183285" y="571805"/>
          <a:ext cx="1872674" cy="2621744"/>
        </a:xfrm>
        <a:prstGeom prst="rect">
          <a:avLst/>
        </a:prstGeom>
      </dgm:spPr>
      <dgm:t>
        <a:bodyPr/>
        <a:lstStyle/>
        <a:p>
          <a:pPr>
            <a:buNone/>
          </a:pPr>
          <a:r>
            <a:rPr lang="en-US" sz="1800">
              <a:latin typeface="Calibri" panose="020F0502020204030204"/>
              <a:ea typeface="+mn-ea"/>
              <a:cs typeface="+mn-cs"/>
            </a:rPr>
            <a:t>El acuerdo del equipo sobre su uso es clave.</a:t>
          </a:r>
        </a:p>
      </dgm:t>
    </dgm:pt>
    <dgm:pt modelId="{4E619246-3841-45D2-A8CF-CC077D917CA5}" type="parTrans" cxnId="{4B2579BB-4046-47F1-9BF9-6F012F118DC4}">
      <dgm:prSet/>
      <dgm:spPr/>
      <dgm:t>
        <a:bodyPr/>
        <a:lstStyle/>
        <a:p>
          <a:endParaRPr lang="en-US" sz="2000"/>
        </a:p>
      </dgm:t>
    </dgm:pt>
    <dgm:pt modelId="{CBDAC7EC-06F8-41F6-A9C9-8F37E4041A8C}" type="sibTrans" cxnId="{4B2579BB-4046-47F1-9BF9-6F012F118DC4}">
      <dgm:prSet phldrT="4" phldr="0" custT="1"/>
      <dgm:spPr>
        <a:xfrm>
          <a:off x="6726361" y="833979"/>
          <a:ext cx="786523" cy="786523"/>
        </a:xfrm>
        <a:prstGeom prst="ellipse">
          <a:avLst/>
        </a:prstGeom>
      </dgm:spPr>
      <dgm:t>
        <a:bodyPr/>
        <a:lstStyle/>
        <a:p>
          <a:pPr>
            <a:buNone/>
          </a:pPr>
          <a:r>
            <a:rPr lang="en-US" sz="4000">
              <a:latin typeface="Calibri" panose="020F0502020204030204"/>
              <a:ea typeface="+mn-ea"/>
              <a:cs typeface="+mn-cs"/>
            </a:rPr>
            <a:t>4</a:t>
          </a:r>
        </a:p>
      </dgm:t>
    </dgm:pt>
    <dgm:pt modelId="{C4477C3C-26F9-4FCD-8FEE-D2868CD77170}">
      <dgm:prSet custT="1"/>
      <dgm:spPr>
        <a:xfrm>
          <a:off x="8243228" y="571805"/>
          <a:ext cx="1872674" cy="2621744"/>
        </a:xfrm>
        <a:prstGeom prst="rect">
          <a:avLst/>
        </a:prstGeom>
      </dgm:spPr>
      <dgm:t>
        <a:bodyPr/>
        <a:lstStyle/>
        <a:p>
          <a:pPr>
            <a:buNone/>
          </a:pPr>
          <a:r>
            <a:rPr lang="en-US" sz="1800">
              <a:latin typeface="Calibri" panose="020F0502020204030204"/>
              <a:ea typeface="+mn-ea"/>
              <a:cs typeface="+mn-cs"/>
            </a:rPr>
            <a:t>La IA debe estar al servicio del propósito, no al revés.</a:t>
          </a:r>
          <a:endParaRPr lang="en-US" sz="1800" dirty="0">
            <a:latin typeface="Calibri" panose="020F0502020204030204"/>
            <a:ea typeface="+mn-ea"/>
            <a:cs typeface="+mn-cs"/>
          </a:endParaRPr>
        </a:p>
      </dgm:t>
    </dgm:pt>
    <dgm:pt modelId="{6D4735DF-122A-4A6E-9896-26118FACF410}" type="parTrans" cxnId="{B6039FF8-254C-48A9-BAD3-A2E60A497EB0}">
      <dgm:prSet/>
      <dgm:spPr/>
      <dgm:t>
        <a:bodyPr/>
        <a:lstStyle/>
        <a:p>
          <a:endParaRPr lang="en-US" sz="2000"/>
        </a:p>
      </dgm:t>
    </dgm:pt>
    <dgm:pt modelId="{5BEE2D73-109A-4588-831D-2F0A30898611}" type="sibTrans" cxnId="{B6039FF8-254C-48A9-BAD3-A2E60A497EB0}">
      <dgm:prSet phldrT="5" phldr="0" custT="1"/>
      <dgm:spPr>
        <a:xfrm>
          <a:off x="8786304" y="833979"/>
          <a:ext cx="786523" cy="786523"/>
        </a:xfrm>
        <a:prstGeom prst="ellipse">
          <a:avLst/>
        </a:prstGeom>
      </dgm:spPr>
      <dgm:t>
        <a:bodyPr/>
        <a:lstStyle/>
        <a:p>
          <a:pPr>
            <a:buNone/>
          </a:pPr>
          <a:r>
            <a:rPr lang="en-US" sz="4000">
              <a:latin typeface="Calibri" panose="020F0502020204030204"/>
              <a:ea typeface="+mn-ea"/>
              <a:cs typeface="+mn-cs"/>
            </a:rPr>
            <a:t>5</a:t>
          </a:r>
        </a:p>
      </dgm:t>
    </dgm:pt>
    <dgm:pt modelId="{C2F9092D-A4D6-4C33-9CD5-412C522B32A7}" type="pres">
      <dgm:prSet presAssocID="{6F9B68F4-6BA7-446B-B8B0-9F67B0FB3AAB}" presName="Name0" presStyleCnt="0">
        <dgm:presLayoutVars>
          <dgm:animLvl val="lvl"/>
          <dgm:resizeHandles val="exact"/>
        </dgm:presLayoutVars>
      </dgm:prSet>
      <dgm:spPr/>
    </dgm:pt>
    <dgm:pt modelId="{E60794E4-B5C5-4029-9DEA-B7356477F1A9}" type="pres">
      <dgm:prSet presAssocID="{C273C6F9-4F33-4C10-9C10-8DBC2B417792}" presName="compositeNode" presStyleCnt="0">
        <dgm:presLayoutVars>
          <dgm:bulletEnabled val="1"/>
        </dgm:presLayoutVars>
      </dgm:prSet>
      <dgm:spPr/>
    </dgm:pt>
    <dgm:pt modelId="{886C232B-C64B-44D4-9304-8A33BAE0C9DB}" type="pres">
      <dgm:prSet presAssocID="{C273C6F9-4F33-4C10-9C10-8DBC2B417792}" presName="bgRect" presStyleLbl="bgAccFollowNode1" presStyleIdx="0" presStyleCnt="5"/>
      <dgm:spPr/>
    </dgm:pt>
    <dgm:pt modelId="{5EB652B0-4999-4FB8-8350-B29728AB25A4}" type="pres">
      <dgm:prSet presAssocID="{A75383F1-9710-4924-B53E-38CF2A37B0A8}" presName="sibTransNodeCircle" presStyleLbl="alignNode1" presStyleIdx="0" presStyleCnt="10">
        <dgm:presLayoutVars>
          <dgm:chMax val="0"/>
          <dgm:bulletEnabled/>
        </dgm:presLayoutVars>
      </dgm:prSet>
      <dgm:spPr/>
    </dgm:pt>
    <dgm:pt modelId="{2824C395-B60C-4BF6-9F08-D04E930C9D36}" type="pres">
      <dgm:prSet presAssocID="{C273C6F9-4F33-4C10-9C10-8DBC2B417792}" presName="bottomLine" presStyleLbl="alignNode1" presStyleIdx="1" presStyleCnt="10">
        <dgm:presLayoutVars/>
      </dgm:prSet>
      <dgm:spPr>
        <a:xfrm>
          <a:off x="3458" y="3193477"/>
          <a:ext cx="1872674" cy="72"/>
        </a:xfrm>
        <a:prstGeom prst="rect">
          <a:avLst/>
        </a:prstGeom>
      </dgm:spPr>
    </dgm:pt>
    <dgm:pt modelId="{11E43B35-5C57-4118-A0D9-0D88174DD783}" type="pres">
      <dgm:prSet presAssocID="{C273C6F9-4F33-4C10-9C10-8DBC2B417792}" presName="nodeText" presStyleLbl="bgAccFollowNode1" presStyleIdx="0" presStyleCnt="5">
        <dgm:presLayoutVars>
          <dgm:bulletEnabled val="1"/>
        </dgm:presLayoutVars>
      </dgm:prSet>
      <dgm:spPr/>
    </dgm:pt>
    <dgm:pt modelId="{CFB88E8C-881A-4686-B9A4-2012F545CE6F}" type="pres">
      <dgm:prSet presAssocID="{A75383F1-9710-4924-B53E-38CF2A37B0A8}" presName="sibTrans" presStyleCnt="0"/>
      <dgm:spPr/>
    </dgm:pt>
    <dgm:pt modelId="{14A5CC6A-436A-421B-8795-64EC8FABB9BD}" type="pres">
      <dgm:prSet presAssocID="{2BA05431-F1DE-40AE-8D65-96892FEE5B19}" presName="compositeNode" presStyleCnt="0">
        <dgm:presLayoutVars>
          <dgm:bulletEnabled val="1"/>
        </dgm:presLayoutVars>
      </dgm:prSet>
      <dgm:spPr/>
    </dgm:pt>
    <dgm:pt modelId="{2DADB1C6-67A2-4B5B-A5F1-8940929BCB26}" type="pres">
      <dgm:prSet presAssocID="{2BA05431-F1DE-40AE-8D65-96892FEE5B19}" presName="bgRect" presStyleLbl="bgAccFollowNode1" presStyleIdx="1" presStyleCnt="5"/>
      <dgm:spPr/>
    </dgm:pt>
    <dgm:pt modelId="{BC228289-347B-4FA0-9D42-DF6FDFDF2090}" type="pres">
      <dgm:prSet presAssocID="{14BFED0D-B418-4264-AEC1-0D67C6A9D547}" presName="sibTransNodeCircle" presStyleLbl="alignNode1" presStyleIdx="2" presStyleCnt="10">
        <dgm:presLayoutVars>
          <dgm:chMax val="0"/>
          <dgm:bulletEnabled/>
        </dgm:presLayoutVars>
      </dgm:prSet>
      <dgm:spPr/>
    </dgm:pt>
    <dgm:pt modelId="{C8802F81-E1C5-458E-A5A4-576309DE3575}" type="pres">
      <dgm:prSet presAssocID="{2BA05431-F1DE-40AE-8D65-96892FEE5B19}" presName="bottomLine" presStyleLbl="alignNode1" presStyleIdx="3" presStyleCnt="10">
        <dgm:presLayoutVars/>
      </dgm:prSet>
      <dgm:spPr>
        <a:xfrm>
          <a:off x="2063401" y="3193477"/>
          <a:ext cx="1872674" cy="72"/>
        </a:xfrm>
        <a:prstGeom prst="rect">
          <a:avLst/>
        </a:prstGeom>
      </dgm:spPr>
    </dgm:pt>
    <dgm:pt modelId="{C6B3FA51-1938-491D-B010-1D6E4A7A097B}" type="pres">
      <dgm:prSet presAssocID="{2BA05431-F1DE-40AE-8D65-96892FEE5B19}" presName="nodeText" presStyleLbl="bgAccFollowNode1" presStyleIdx="1" presStyleCnt="5">
        <dgm:presLayoutVars>
          <dgm:bulletEnabled val="1"/>
        </dgm:presLayoutVars>
      </dgm:prSet>
      <dgm:spPr/>
    </dgm:pt>
    <dgm:pt modelId="{2068FCDB-E630-4524-B2ED-EDCBB14C6D09}" type="pres">
      <dgm:prSet presAssocID="{14BFED0D-B418-4264-AEC1-0D67C6A9D547}" presName="sibTrans" presStyleCnt="0"/>
      <dgm:spPr/>
    </dgm:pt>
    <dgm:pt modelId="{66BDD84F-6390-44A4-836F-1C632F96A8F3}" type="pres">
      <dgm:prSet presAssocID="{5C05FFD3-0793-4552-87E0-1D370FE97BAE}" presName="compositeNode" presStyleCnt="0">
        <dgm:presLayoutVars>
          <dgm:bulletEnabled val="1"/>
        </dgm:presLayoutVars>
      </dgm:prSet>
      <dgm:spPr/>
    </dgm:pt>
    <dgm:pt modelId="{664C0450-A087-4597-BB15-54AA25CEF75B}" type="pres">
      <dgm:prSet presAssocID="{5C05FFD3-0793-4552-87E0-1D370FE97BAE}" presName="bgRect" presStyleLbl="bgAccFollowNode1" presStyleIdx="2" presStyleCnt="5"/>
      <dgm:spPr/>
    </dgm:pt>
    <dgm:pt modelId="{ED9DCA33-B86B-497D-81BA-6C361AB9FC1F}" type="pres">
      <dgm:prSet presAssocID="{66FB59F1-F8A8-4158-9B5C-955D8370F2B7}" presName="sibTransNodeCircle" presStyleLbl="alignNode1" presStyleIdx="4" presStyleCnt="10">
        <dgm:presLayoutVars>
          <dgm:chMax val="0"/>
          <dgm:bulletEnabled/>
        </dgm:presLayoutVars>
      </dgm:prSet>
      <dgm:spPr/>
    </dgm:pt>
    <dgm:pt modelId="{92B661B1-0C56-4A46-8EDC-9440E2EB7110}" type="pres">
      <dgm:prSet presAssocID="{5C05FFD3-0793-4552-87E0-1D370FE97BAE}" presName="bottomLine" presStyleLbl="alignNode1" presStyleIdx="5" presStyleCnt="10">
        <dgm:presLayoutVars/>
      </dgm:prSet>
      <dgm:spPr>
        <a:xfrm>
          <a:off x="4123343" y="3193477"/>
          <a:ext cx="1872674" cy="72"/>
        </a:xfrm>
        <a:prstGeom prst="rect">
          <a:avLst/>
        </a:prstGeom>
      </dgm:spPr>
    </dgm:pt>
    <dgm:pt modelId="{53BA678F-FF27-49E3-AE03-8F50F6D32A23}" type="pres">
      <dgm:prSet presAssocID="{5C05FFD3-0793-4552-87E0-1D370FE97BAE}" presName="nodeText" presStyleLbl="bgAccFollowNode1" presStyleIdx="2" presStyleCnt="5">
        <dgm:presLayoutVars>
          <dgm:bulletEnabled val="1"/>
        </dgm:presLayoutVars>
      </dgm:prSet>
      <dgm:spPr/>
    </dgm:pt>
    <dgm:pt modelId="{0E61B543-266E-42C3-AC26-FB68453EF596}" type="pres">
      <dgm:prSet presAssocID="{66FB59F1-F8A8-4158-9B5C-955D8370F2B7}" presName="sibTrans" presStyleCnt="0"/>
      <dgm:spPr/>
    </dgm:pt>
    <dgm:pt modelId="{C8A99F36-A242-4E9E-89F1-35A630E19BFA}" type="pres">
      <dgm:prSet presAssocID="{36D8043A-9108-4871-A633-749D23BCC095}" presName="compositeNode" presStyleCnt="0">
        <dgm:presLayoutVars>
          <dgm:bulletEnabled val="1"/>
        </dgm:presLayoutVars>
      </dgm:prSet>
      <dgm:spPr/>
    </dgm:pt>
    <dgm:pt modelId="{7A064608-9941-4A72-B57C-94ED35D08711}" type="pres">
      <dgm:prSet presAssocID="{36D8043A-9108-4871-A633-749D23BCC095}" presName="bgRect" presStyleLbl="bgAccFollowNode1" presStyleIdx="3" presStyleCnt="5"/>
      <dgm:spPr/>
    </dgm:pt>
    <dgm:pt modelId="{D28326CA-7CB7-4A9D-BDD2-FF60563FEC64}" type="pres">
      <dgm:prSet presAssocID="{CBDAC7EC-06F8-41F6-A9C9-8F37E4041A8C}" presName="sibTransNodeCircle" presStyleLbl="alignNode1" presStyleIdx="6" presStyleCnt="10">
        <dgm:presLayoutVars>
          <dgm:chMax val="0"/>
          <dgm:bulletEnabled/>
        </dgm:presLayoutVars>
      </dgm:prSet>
      <dgm:spPr/>
    </dgm:pt>
    <dgm:pt modelId="{478742FD-4339-493F-8CD6-C08EFAA4D071}" type="pres">
      <dgm:prSet presAssocID="{36D8043A-9108-4871-A633-749D23BCC095}" presName="bottomLine" presStyleLbl="alignNode1" presStyleIdx="7" presStyleCnt="10">
        <dgm:presLayoutVars/>
      </dgm:prSet>
      <dgm:spPr>
        <a:xfrm>
          <a:off x="6183285" y="3193477"/>
          <a:ext cx="1872674" cy="72"/>
        </a:xfrm>
        <a:prstGeom prst="rect">
          <a:avLst/>
        </a:prstGeom>
      </dgm:spPr>
    </dgm:pt>
    <dgm:pt modelId="{98828F4D-E2B1-4C18-AE5B-B66D918E649F}" type="pres">
      <dgm:prSet presAssocID="{36D8043A-9108-4871-A633-749D23BCC095}" presName="nodeText" presStyleLbl="bgAccFollowNode1" presStyleIdx="3" presStyleCnt="5">
        <dgm:presLayoutVars>
          <dgm:bulletEnabled val="1"/>
        </dgm:presLayoutVars>
      </dgm:prSet>
      <dgm:spPr/>
    </dgm:pt>
    <dgm:pt modelId="{90D2400D-289C-44ED-9A24-D93244F65F6F}" type="pres">
      <dgm:prSet presAssocID="{CBDAC7EC-06F8-41F6-A9C9-8F37E4041A8C}" presName="sibTrans" presStyleCnt="0"/>
      <dgm:spPr/>
    </dgm:pt>
    <dgm:pt modelId="{8C4AB8AC-A773-4E23-BD86-AD011514065A}" type="pres">
      <dgm:prSet presAssocID="{C4477C3C-26F9-4FCD-8FEE-D2868CD77170}" presName="compositeNode" presStyleCnt="0">
        <dgm:presLayoutVars>
          <dgm:bulletEnabled val="1"/>
        </dgm:presLayoutVars>
      </dgm:prSet>
      <dgm:spPr/>
    </dgm:pt>
    <dgm:pt modelId="{F07B6859-9EAF-446E-92B0-E05C6B990514}" type="pres">
      <dgm:prSet presAssocID="{C4477C3C-26F9-4FCD-8FEE-D2868CD77170}" presName="bgRect" presStyleLbl="bgAccFollowNode1" presStyleIdx="4" presStyleCnt="5"/>
      <dgm:spPr/>
    </dgm:pt>
    <dgm:pt modelId="{07DE42FA-DB4C-45EE-A7E6-1B4EBB8DFD39}" type="pres">
      <dgm:prSet presAssocID="{5BEE2D73-109A-4588-831D-2F0A30898611}" presName="sibTransNodeCircle" presStyleLbl="alignNode1" presStyleIdx="8" presStyleCnt="10">
        <dgm:presLayoutVars>
          <dgm:chMax val="0"/>
          <dgm:bulletEnabled/>
        </dgm:presLayoutVars>
      </dgm:prSet>
      <dgm:spPr/>
    </dgm:pt>
    <dgm:pt modelId="{DDBE3658-9E6C-41D5-9FF2-435BDB53CED9}" type="pres">
      <dgm:prSet presAssocID="{C4477C3C-26F9-4FCD-8FEE-D2868CD77170}" presName="bottomLine" presStyleLbl="alignNode1" presStyleIdx="9" presStyleCnt="10">
        <dgm:presLayoutVars/>
      </dgm:prSet>
      <dgm:spPr>
        <a:xfrm>
          <a:off x="8243228" y="3193477"/>
          <a:ext cx="1872674" cy="72"/>
        </a:xfrm>
        <a:prstGeom prst="rect">
          <a:avLst/>
        </a:prstGeom>
      </dgm:spPr>
    </dgm:pt>
    <dgm:pt modelId="{21183C2E-692A-4301-BF41-2D5E60F068EC}" type="pres">
      <dgm:prSet presAssocID="{C4477C3C-26F9-4FCD-8FEE-D2868CD77170}" presName="nodeText" presStyleLbl="bgAccFollowNode1" presStyleIdx="4" presStyleCnt="5">
        <dgm:presLayoutVars>
          <dgm:bulletEnabled val="1"/>
        </dgm:presLayoutVars>
      </dgm:prSet>
      <dgm:spPr/>
    </dgm:pt>
  </dgm:ptLst>
  <dgm:cxnLst>
    <dgm:cxn modelId="{B3FFFE03-5385-44A9-8D0B-A62408407D4C}" type="presOf" srcId="{36D8043A-9108-4871-A633-749D23BCC095}" destId="{98828F4D-E2B1-4C18-AE5B-B66D918E649F}" srcOrd="1" destOrd="0" presId="urn:microsoft.com/office/officeart/2016/7/layout/BasicLinearProcessNumbered"/>
    <dgm:cxn modelId="{561F0404-1044-4496-8857-DE508201BC20}" type="presOf" srcId="{C273C6F9-4F33-4C10-9C10-8DBC2B417792}" destId="{886C232B-C64B-44D4-9304-8A33BAE0C9DB}" srcOrd="0" destOrd="0" presId="urn:microsoft.com/office/officeart/2016/7/layout/BasicLinearProcessNumbered"/>
    <dgm:cxn modelId="{15DA5139-DD6F-47AB-A60A-D32536F1C9DD}" type="presOf" srcId="{A75383F1-9710-4924-B53E-38CF2A37B0A8}" destId="{5EB652B0-4999-4FB8-8350-B29728AB25A4}" srcOrd="0" destOrd="0" presId="urn:microsoft.com/office/officeart/2016/7/layout/BasicLinearProcessNumbered"/>
    <dgm:cxn modelId="{D486B03D-BA00-42CB-B02C-041D64798C70}" type="presOf" srcId="{14BFED0D-B418-4264-AEC1-0D67C6A9D547}" destId="{BC228289-347B-4FA0-9D42-DF6FDFDF2090}" srcOrd="0" destOrd="0" presId="urn:microsoft.com/office/officeart/2016/7/layout/BasicLinearProcessNumbered"/>
    <dgm:cxn modelId="{1D4AE75E-8BB6-4B8B-BFA0-8AC0C8910ABD}" type="presOf" srcId="{5BEE2D73-109A-4588-831D-2F0A30898611}" destId="{07DE42FA-DB4C-45EE-A7E6-1B4EBB8DFD39}" srcOrd="0" destOrd="0" presId="urn:microsoft.com/office/officeart/2016/7/layout/BasicLinearProcessNumbered"/>
    <dgm:cxn modelId="{A8666942-2F38-4BF1-B540-CF2C50C7C3B2}" type="presOf" srcId="{6F9B68F4-6BA7-446B-B8B0-9F67B0FB3AAB}" destId="{C2F9092D-A4D6-4C33-9CD5-412C522B32A7}" srcOrd="0" destOrd="0" presId="urn:microsoft.com/office/officeart/2016/7/layout/BasicLinearProcessNumbered"/>
    <dgm:cxn modelId="{3FF79749-E1EB-4AF4-835E-944AD0035BAA}" srcId="{6F9B68F4-6BA7-446B-B8B0-9F67B0FB3AAB}" destId="{C273C6F9-4F33-4C10-9C10-8DBC2B417792}" srcOrd="0" destOrd="0" parTransId="{2F2AF7C5-5A12-4A53-9457-793A77F85E80}" sibTransId="{A75383F1-9710-4924-B53E-38CF2A37B0A8}"/>
    <dgm:cxn modelId="{0DA87D4D-1DD5-490C-85CF-E1DF376BC54F}" type="presOf" srcId="{C4477C3C-26F9-4FCD-8FEE-D2868CD77170}" destId="{F07B6859-9EAF-446E-92B0-E05C6B990514}" srcOrd="0" destOrd="0" presId="urn:microsoft.com/office/officeart/2016/7/layout/BasicLinearProcessNumbered"/>
    <dgm:cxn modelId="{AC47576E-98D2-4C8A-B03A-778128E21D0E}" type="presOf" srcId="{5C05FFD3-0793-4552-87E0-1D370FE97BAE}" destId="{664C0450-A087-4597-BB15-54AA25CEF75B}" srcOrd="0" destOrd="0" presId="urn:microsoft.com/office/officeart/2016/7/layout/BasicLinearProcessNumbered"/>
    <dgm:cxn modelId="{16F3F24F-3F12-4B1C-B065-AB0E60703364}" type="presOf" srcId="{36D8043A-9108-4871-A633-749D23BCC095}" destId="{7A064608-9941-4A72-B57C-94ED35D08711}" srcOrd="0" destOrd="0" presId="urn:microsoft.com/office/officeart/2016/7/layout/BasicLinearProcessNumbered"/>
    <dgm:cxn modelId="{6FB61B71-38AA-467F-A47A-60E668CE206F}" type="presOf" srcId="{66FB59F1-F8A8-4158-9B5C-955D8370F2B7}" destId="{ED9DCA33-B86B-497D-81BA-6C361AB9FC1F}" srcOrd="0" destOrd="0" presId="urn:microsoft.com/office/officeart/2016/7/layout/BasicLinearProcessNumbered"/>
    <dgm:cxn modelId="{4230CE52-4AEA-4142-BDC5-B2FE56DFCACA}" type="presOf" srcId="{5C05FFD3-0793-4552-87E0-1D370FE97BAE}" destId="{53BA678F-FF27-49E3-AE03-8F50F6D32A23}" srcOrd="1" destOrd="0" presId="urn:microsoft.com/office/officeart/2016/7/layout/BasicLinearProcessNumbered"/>
    <dgm:cxn modelId="{A3396076-973A-4345-AAD7-7FC056571825}" type="presOf" srcId="{2BA05431-F1DE-40AE-8D65-96892FEE5B19}" destId="{2DADB1C6-67A2-4B5B-A5F1-8940929BCB26}" srcOrd="0" destOrd="0" presId="urn:microsoft.com/office/officeart/2016/7/layout/BasicLinearProcessNumbered"/>
    <dgm:cxn modelId="{19C0FB58-E749-4684-9B5F-B3D39510EF0A}" type="presOf" srcId="{C4477C3C-26F9-4FCD-8FEE-D2868CD77170}" destId="{21183C2E-692A-4301-BF41-2D5E60F068EC}" srcOrd="1" destOrd="0" presId="urn:microsoft.com/office/officeart/2016/7/layout/BasicLinearProcessNumbered"/>
    <dgm:cxn modelId="{AA5CED8A-D66E-4E92-9D55-33CE7AA595DB}" srcId="{6F9B68F4-6BA7-446B-B8B0-9F67B0FB3AAB}" destId="{2BA05431-F1DE-40AE-8D65-96892FEE5B19}" srcOrd="1" destOrd="0" parTransId="{61B0477C-9470-410B-8711-A4A3A31B7390}" sibTransId="{14BFED0D-B418-4264-AEC1-0D67C6A9D547}"/>
    <dgm:cxn modelId="{D82FEAA2-9098-4A0C-8E25-1B43CD45BB22}" type="presOf" srcId="{2BA05431-F1DE-40AE-8D65-96892FEE5B19}" destId="{C6B3FA51-1938-491D-B010-1D6E4A7A097B}" srcOrd="1" destOrd="0" presId="urn:microsoft.com/office/officeart/2016/7/layout/BasicLinearProcessNumbered"/>
    <dgm:cxn modelId="{C0A9ABA5-E172-4A18-8D50-81ABF2D15B90}" type="presOf" srcId="{C273C6F9-4F33-4C10-9C10-8DBC2B417792}" destId="{11E43B35-5C57-4118-A0D9-0D88174DD783}" srcOrd="1" destOrd="0" presId="urn:microsoft.com/office/officeart/2016/7/layout/BasicLinearProcessNumbered"/>
    <dgm:cxn modelId="{6560B4B4-0665-40CC-B28A-D782CDB3B041}" srcId="{6F9B68F4-6BA7-446B-B8B0-9F67B0FB3AAB}" destId="{5C05FFD3-0793-4552-87E0-1D370FE97BAE}" srcOrd="2" destOrd="0" parTransId="{F062CB0B-684C-4F60-897F-302B8B3ECD3B}" sibTransId="{66FB59F1-F8A8-4158-9B5C-955D8370F2B7}"/>
    <dgm:cxn modelId="{4B2579BB-4046-47F1-9BF9-6F012F118DC4}" srcId="{6F9B68F4-6BA7-446B-B8B0-9F67B0FB3AAB}" destId="{36D8043A-9108-4871-A633-749D23BCC095}" srcOrd="3" destOrd="0" parTransId="{4E619246-3841-45D2-A8CF-CC077D917CA5}" sibTransId="{CBDAC7EC-06F8-41F6-A9C9-8F37E4041A8C}"/>
    <dgm:cxn modelId="{108DEBE1-49AA-4A28-98A8-54FF3B529A41}" type="presOf" srcId="{CBDAC7EC-06F8-41F6-A9C9-8F37E4041A8C}" destId="{D28326CA-7CB7-4A9D-BDD2-FF60563FEC64}" srcOrd="0" destOrd="0" presId="urn:microsoft.com/office/officeart/2016/7/layout/BasicLinearProcessNumbered"/>
    <dgm:cxn modelId="{B6039FF8-254C-48A9-BAD3-A2E60A497EB0}" srcId="{6F9B68F4-6BA7-446B-B8B0-9F67B0FB3AAB}" destId="{C4477C3C-26F9-4FCD-8FEE-D2868CD77170}" srcOrd="4" destOrd="0" parTransId="{6D4735DF-122A-4A6E-9896-26118FACF410}" sibTransId="{5BEE2D73-109A-4588-831D-2F0A30898611}"/>
    <dgm:cxn modelId="{BB4A8607-CC4D-451A-802F-DDD5BF0BB045}" type="presParOf" srcId="{C2F9092D-A4D6-4C33-9CD5-412C522B32A7}" destId="{E60794E4-B5C5-4029-9DEA-B7356477F1A9}" srcOrd="0" destOrd="0" presId="urn:microsoft.com/office/officeart/2016/7/layout/BasicLinearProcessNumbered"/>
    <dgm:cxn modelId="{2E4E9763-FA57-456A-BBE7-27E4351986EB}" type="presParOf" srcId="{E60794E4-B5C5-4029-9DEA-B7356477F1A9}" destId="{886C232B-C64B-44D4-9304-8A33BAE0C9DB}" srcOrd="0" destOrd="0" presId="urn:microsoft.com/office/officeart/2016/7/layout/BasicLinearProcessNumbered"/>
    <dgm:cxn modelId="{E06E493C-7393-41F6-A55F-56A024C7E7CA}" type="presParOf" srcId="{E60794E4-B5C5-4029-9DEA-B7356477F1A9}" destId="{5EB652B0-4999-4FB8-8350-B29728AB25A4}" srcOrd="1" destOrd="0" presId="urn:microsoft.com/office/officeart/2016/7/layout/BasicLinearProcessNumbered"/>
    <dgm:cxn modelId="{FD88CE32-C8D3-4C80-A8C7-0EF3F6FD8B5B}" type="presParOf" srcId="{E60794E4-B5C5-4029-9DEA-B7356477F1A9}" destId="{2824C395-B60C-4BF6-9F08-D04E930C9D36}" srcOrd="2" destOrd="0" presId="urn:microsoft.com/office/officeart/2016/7/layout/BasicLinearProcessNumbered"/>
    <dgm:cxn modelId="{1F52B62C-1B4B-4E52-B83D-14D368943771}" type="presParOf" srcId="{E60794E4-B5C5-4029-9DEA-B7356477F1A9}" destId="{11E43B35-5C57-4118-A0D9-0D88174DD783}" srcOrd="3" destOrd="0" presId="urn:microsoft.com/office/officeart/2016/7/layout/BasicLinearProcessNumbered"/>
    <dgm:cxn modelId="{D88730E3-5DD6-4E81-A69E-402AB50C044B}" type="presParOf" srcId="{C2F9092D-A4D6-4C33-9CD5-412C522B32A7}" destId="{CFB88E8C-881A-4686-B9A4-2012F545CE6F}" srcOrd="1" destOrd="0" presId="urn:microsoft.com/office/officeart/2016/7/layout/BasicLinearProcessNumbered"/>
    <dgm:cxn modelId="{CF8388F8-8364-47EA-AAB2-C5F439EF18CD}" type="presParOf" srcId="{C2F9092D-A4D6-4C33-9CD5-412C522B32A7}" destId="{14A5CC6A-436A-421B-8795-64EC8FABB9BD}" srcOrd="2" destOrd="0" presId="urn:microsoft.com/office/officeart/2016/7/layout/BasicLinearProcessNumbered"/>
    <dgm:cxn modelId="{AC699ED1-1402-4FCB-8E47-C51903B2EF7B}" type="presParOf" srcId="{14A5CC6A-436A-421B-8795-64EC8FABB9BD}" destId="{2DADB1C6-67A2-4B5B-A5F1-8940929BCB26}" srcOrd="0" destOrd="0" presId="urn:microsoft.com/office/officeart/2016/7/layout/BasicLinearProcessNumbered"/>
    <dgm:cxn modelId="{CA682E97-7DF4-49DB-AE7D-15904202304F}" type="presParOf" srcId="{14A5CC6A-436A-421B-8795-64EC8FABB9BD}" destId="{BC228289-347B-4FA0-9D42-DF6FDFDF2090}" srcOrd="1" destOrd="0" presId="urn:microsoft.com/office/officeart/2016/7/layout/BasicLinearProcessNumbered"/>
    <dgm:cxn modelId="{7F3DADD1-E06A-4542-97B3-E00DBCE26817}" type="presParOf" srcId="{14A5CC6A-436A-421B-8795-64EC8FABB9BD}" destId="{C8802F81-E1C5-458E-A5A4-576309DE3575}" srcOrd="2" destOrd="0" presId="urn:microsoft.com/office/officeart/2016/7/layout/BasicLinearProcessNumbered"/>
    <dgm:cxn modelId="{FCCB27BF-3F84-4FA8-A242-9A43661E8478}" type="presParOf" srcId="{14A5CC6A-436A-421B-8795-64EC8FABB9BD}" destId="{C6B3FA51-1938-491D-B010-1D6E4A7A097B}" srcOrd="3" destOrd="0" presId="urn:microsoft.com/office/officeart/2016/7/layout/BasicLinearProcessNumbered"/>
    <dgm:cxn modelId="{E737B691-0060-4D77-992C-74249CB0BB3C}" type="presParOf" srcId="{C2F9092D-A4D6-4C33-9CD5-412C522B32A7}" destId="{2068FCDB-E630-4524-B2ED-EDCBB14C6D09}" srcOrd="3" destOrd="0" presId="urn:microsoft.com/office/officeart/2016/7/layout/BasicLinearProcessNumbered"/>
    <dgm:cxn modelId="{151BD001-2B9C-4EC7-AEAD-662E7BA3023D}" type="presParOf" srcId="{C2F9092D-A4D6-4C33-9CD5-412C522B32A7}" destId="{66BDD84F-6390-44A4-836F-1C632F96A8F3}" srcOrd="4" destOrd="0" presId="urn:microsoft.com/office/officeart/2016/7/layout/BasicLinearProcessNumbered"/>
    <dgm:cxn modelId="{A412AC5C-F4E2-40B9-A9DA-2A999A89F53D}" type="presParOf" srcId="{66BDD84F-6390-44A4-836F-1C632F96A8F3}" destId="{664C0450-A087-4597-BB15-54AA25CEF75B}" srcOrd="0" destOrd="0" presId="urn:microsoft.com/office/officeart/2016/7/layout/BasicLinearProcessNumbered"/>
    <dgm:cxn modelId="{3ACF0804-7388-4095-857B-FE05A1228400}" type="presParOf" srcId="{66BDD84F-6390-44A4-836F-1C632F96A8F3}" destId="{ED9DCA33-B86B-497D-81BA-6C361AB9FC1F}" srcOrd="1" destOrd="0" presId="urn:microsoft.com/office/officeart/2016/7/layout/BasicLinearProcessNumbered"/>
    <dgm:cxn modelId="{EF4B98E8-EB4B-44BD-96E8-06544968B41D}" type="presParOf" srcId="{66BDD84F-6390-44A4-836F-1C632F96A8F3}" destId="{92B661B1-0C56-4A46-8EDC-9440E2EB7110}" srcOrd="2" destOrd="0" presId="urn:microsoft.com/office/officeart/2016/7/layout/BasicLinearProcessNumbered"/>
    <dgm:cxn modelId="{5A04C276-9C64-45FF-A0CB-2FD31D33E5BF}" type="presParOf" srcId="{66BDD84F-6390-44A4-836F-1C632F96A8F3}" destId="{53BA678F-FF27-49E3-AE03-8F50F6D32A23}" srcOrd="3" destOrd="0" presId="urn:microsoft.com/office/officeart/2016/7/layout/BasicLinearProcessNumbered"/>
    <dgm:cxn modelId="{0C205B43-C7BC-4B66-9927-F52360278331}" type="presParOf" srcId="{C2F9092D-A4D6-4C33-9CD5-412C522B32A7}" destId="{0E61B543-266E-42C3-AC26-FB68453EF596}" srcOrd="5" destOrd="0" presId="urn:microsoft.com/office/officeart/2016/7/layout/BasicLinearProcessNumbered"/>
    <dgm:cxn modelId="{D57CF3A2-1DB2-44E4-BD8D-980DD43B1E62}" type="presParOf" srcId="{C2F9092D-A4D6-4C33-9CD5-412C522B32A7}" destId="{C8A99F36-A242-4E9E-89F1-35A630E19BFA}" srcOrd="6" destOrd="0" presId="urn:microsoft.com/office/officeart/2016/7/layout/BasicLinearProcessNumbered"/>
    <dgm:cxn modelId="{14ECCB07-4B88-4C6F-8679-D400419D14C6}" type="presParOf" srcId="{C8A99F36-A242-4E9E-89F1-35A630E19BFA}" destId="{7A064608-9941-4A72-B57C-94ED35D08711}" srcOrd="0" destOrd="0" presId="urn:microsoft.com/office/officeart/2016/7/layout/BasicLinearProcessNumbered"/>
    <dgm:cxn modelId="{AD617B55-5A67-409D-B92F-45C7C8CC9E90}" type="presParOf" srcId="{C8A99F36-A242-4E9E-89F1-35A630E19BFA}" destId="{D28326CA-7CB7-4A9D-BDD2-FF60563FEC64}" srcOrd="1" destOrd="0" presId="urn:microsoft.com/office/officeart/2016/7/layout/BasicLinearProcessNumbered"/>
    <dgm:cxn modelId="{22AD9B74-A182-4416-B3C6-DE3DCFB9F1A2}" type="presParOf" srcId="{C8A99F36-A242-4E9E-89F1-35A630E19BFA}" destId="{478742FD-4339-493F-8CD6-C08EFAA4D071}" srcOrd="2" destOrd="0" presId="urn:microsoft.com/office/officeart/2016/7/layout/BasicLinearProcessNumbered"/>
    <dgm:cxn modelId="{2ECA6AB6-AE78-49FD-A3C4-6463FED85434}" type="presParOf" srcId="{C8A99F36-A242-4E9E-89F1-35A630E19BFA}" destId="{98828F4D-E2B1-4C18-AE5B-B66D918E649F}" srcOrd="3" destOrd="0" presId="urn:microsoft.com/office/officeart/2016/7/layout/BasicLinearProcessNumbered"/>
    <dgm:cxn modelId="{AC03B24C-3FC6-4A7A-8C39-4F868DFFD5BF}" type="presParOf" srcId="{C2F9092D-A4D6-4C33-9CD5-412C522B32A7}" destId="{90D2400D-289C-44ED-9A24-D93244F65F6F}" srcOrd="7" destOrd="0" presId="urn:microsoft.com/office/officeart/2016/7/layout/BasicLinearProcessNumbered"/>
    <dgm:cxn modelId="{94FDE8AF-67A6-4161-AE75-2F157A8289F3}" type="presParOf" srcId="{C2F9092D-A4D6-4C33-9CD5-412C522B32A7}" destId="{8C4AB8AC-A773-4E23-BD86-AD011514065A}" srcOrd="8" destOrd="0" presId="urn:microsoft.com/office/officeart/2016/7/layout/BasicLinearProcessNumbered"/>
    <dgm:cxn modelId="{8A892327-933C-47A9-85B6-7439E4FD6011}" type="presParOf" srcId="{8C4AB8AC-A773-4E23-BD86-AD011514065A}" destId="{F07B6859-9EAF-446E-92B0-E05C6B990514}" srcOrd="0" destOrd="0" presId="urn:microsoft.com/office/officeart/2016/7/layout/BasicLinearProcessNumbered"/>
    <dgm:cxn modelId="{1D3FED7C-15F5-4075-BD3A-18D84A8C59A7}" type="presParOf" srcId="{8C4AB8AC-A773-4E23-BD86-AD011514065A}" destId="{07DE42FA-DB4C-45EE-A7E6-1B4EBB8DFD39}" srcOrd="1" destOrd="0" presId="urn:microsoft.com/office/officeart/2016/7/layout/BasicLinearProcessNumbered"/>
    <dgm:cxn modelId="{A8F64D72-630C-4D35-B7A6-E9E6707EF6F3}" type="presParOf" srcId="{8C4AB8AC-A773-4E23-BD86-AD011514065A}" destId="{DDBE3658-9E6C-41D5-9FF2-435BDB53CED9}" srcOrd="2" destOrd="0" presId="urn:microsoft.com/office/officeart/2016/7/layout/BasicLinearProcessNumbered"/>
    <dgm:cxn modelId="{6BDF36D4-483B-4209-AD4B-6510C0477A26}" type="presParOf" srcId="{8C4AB8AC-A773-4E23-BD86-AD011514065A}" destId="{21183C2E-692A-4301-BF41-2D5E60F068EC}" srcOrd="3" destOrd="0" presId="urn:microsoft.com/office/officeart/2016/7/layout/BasicLinearProcessNumbered"/>
  </dgm:cxnLst>
  <dgm:bg>
    <a:noFill/>
  </dgm:bg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FF782D3-8FA4-447E-A42C-9BB1B90CAFFF}">
      <dsp:nvSpPr>
        <dsp:cNvPr id="0" name=""/>
        <dsp:cNvSpPr/>
      </dsp:nvSpPr>
      <dsp:spPr>
        <a:xfrm>
          <a:off x="2696666" y="606476"/>
          <a:ext cx="5149452" cy="1132525"/>
        </a:xfrm>
        <a:prstGeom prst="roundRect">
          <a:avLst>
            <a:gd name="adj" fmla="val 10000"/>
          </a:avLst>
        </a:prstGeom>
        <a:solidFill>
          <a:srgbClr val="FFC000"/>
        </a:solidFill>
        <a:ln>
          <a:noFill/>
        </a:ln>
        <a:effectLst>
          <a:outerShdw blurRad="44450" dist="25400" dir="2700000" algn="br" rotWithShape="0">
            <a:srgbClr val="000000">
              <a:alpha val="60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9800000"/>
          </a:lightRig>
        </a:scene3d>
        <a:sp3d prstMaterial="flat">
          <a:bevelT w="25400" h="3175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400" b="1" kern="1200" dirty="0"/>
            <a:t>Posibilidades y evidencias de uso</a:t>
          </a:r>
          <a:endParaRPr lang="es-CL" sz="2400" b="1" kern="1200" dirty="0"/>
        </a:p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400" b="1" kern="1200" dirty="0"/>
            <a:t> en Contextos educativos</a:t>
          </a:r>
          <a:endParaRPr lang="es-CL" sz="2400" b="1" kern="1200" dirty="0"/>
        </a:p>
      </dsp:txBody>
      <dsp:txXfrm>
        <a:off x="2729837" y="639647"/>
        <a:ext cx="5083110" cy="1066183"/>
      </dsp:txXfrm>
    </dsp:sp>
    <dsp:sp modelId="{D4A57149-1C28-48A1-B90B-D479FF1386DD}">
      <dsp:nvSpPr>
        <dsp:cNvPr id="0" name=""/>
        <dsp:cNvSpPr/>
      </dsp:nvSpPr>
      <dsp:spPr>
        <a:xfrm>
          <a:off x="854542" y="1739001"/>
          <a:ext cx="4416850" cy="453010"/>
        </a:xfrm>
        <a:custGeom>
          <a:avLst/>
          <a:gdLst/>
          <a:ahLst/>
          <a:cxnLst/>
          <a:rect l="0" t="0" r="0" b="0"/>
          <a:pathLst>
            <a:path>
              <a:moveTo>
                <a:pt x="4416850" y="0"/>
              </a:moveTo>
              <a:lnTo>
                <a:pt x="4416850" y="226505"/>
              </a:lnTo>
              <a:lnTo>
                <a:pt x="0" y="226505"/>
              </a:lnTo>
              <a:lnTo>
                <a:pt x="0" y="453010"/>
              </a:lnTo>
            </a:path>
          </a:pathLst>
        </a:custGeom>
        <a:noFill/>
        <a:ln w="15875" cap="flat" cmpd="sng" algn="ctr">
          <a:solidFill>
            <a:schemeClr val="dk2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5111229-3F74-435F-827E-64B582116813}">
      <dsp:nvSpPr>
        <dsp:cNvPr id="0" name=""/>
        <dsp:cNvSpPr/>
      </dsp:nvSpPr>
      <dsp:spPr>
        <a:xfrm>
          <a:off x="5147" y="2192012"/>
          <a:ext cx="1698788" cy="1132525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  <a:shade val="85000"/>
                <a:satMod val="130000"/>
              </a:schemeClr>
            </a:gs>
            <a:gs pos="34000">
              <a:schemeClr val="dk2">
                <a:hueOff val="0"/>
                <a:satOff val="0"/>
                <a:lumOff val="0"/>
                <a:alphaOff val="0"/>
                <a:shade val="87000"/>
                <a:satMod val="125000"/>
              </a:schemeClr>
            </a:gs>
            <a:gs pos="70000">
              <a:schemeClr val="dk2">
                <a:hueOff val="0"/>
                <a:satOff val="0"/>
                <a:lumOff val="0"/>
                <a:alphaOff val="0"/>
                <a:tint val="100000"/>
                <a:shade val="90000"/>
                <a:satMod val="13000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  <a:ln>
          <a:noFill/>
        </a:ln>
        <a:effectLst>
          <a:outerShdw blurRad="44450" dist="25400" dir="2700000" algn="br" rotWithShape="0">
            <a:srgbClr val="000000">
              <a:alpha val="60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9800000"/>
          </a:lightRig>
        </a:scene3d>
        <a:sp3d prstMaterial="flat">
          <a:bevelT w="25400" h="3175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600" b="1" kern="1200" dirty="0"/>
            <a:t>Marcos, políticas y/o reglamentos</a:t>
          </a:r>
          <a:endParaRPr lang="es-CL" sz="1600" b="1" kern="1200" dirty="0"/>
        </a:p>
      </dsp:txBody>
      <dsp:txXfrm>
        <a:off x="38318" y="2225183"/>
        <a:ext cx="1632446" cy="1066183"/>
      </dsp:txXfrm>
    </dsp:sp>
    <dsp:sp modelId="{AFDEC3CF-3F66-48FD-9289-E222707ADD43}">
      <dsp:nvSpPr>
        <dsp:cNvPr id="0" name=""/>
        <dsp:cNvSpPr/>
      </dsp:nvSpPr>
      <dsp:spPr>
        <a:xfrm>
          <a:off x="3062967" y="1739001"/>
          <a:ext cx="2208425" cy="453010"/>
        </a:xfrm>
        <a:custGeom>
          <a:avLst/>
          <a:gdLst/>
          <a:ahLst/>
          <a:cxnLst/>
          <a:rect l="0" t="0" r="0" b="0"/>
          <a:pathLst>
            <a:path>
              <a:moveTo>
                <a:pt x="2208425" y="0"/>
              </a:moveTo>
              <a:lnTo>
                <a:pt x="2208425" y="226505"/>
              </a:lnTo>
              <a:lnTo>
                <a:pt x="0" y="226505"/>
              </a:lnTo>
              <a:lnTo>
                <a:pt x="0" y="453010"/>
              </a:lnTo>
            </a:path>
          </a:pathLst>
        </a:custGeom>
        <a:noFill/>
        <a:ln w="15875" cap="flat" cmpd="sng" algn="ctr">
          <a:solidFill>
            <a:schemeClr val="dk2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A44A6ED-FDE3-41FF-9DB1-07B6EDE8E3A9}">
      <dsp:nvSpPr>
        <dsp:cNvPr id="0" name=""/>
        <dsp:cNvSpPr/>
      </dsp:nvSpPr>
      <dsp:spPr>
        <a:xfrm>
          <a:off x="2213573" y="2192012"/>
          <a:ext cx="1698788" cy="1132525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  <a:shade val="85000"/>
                <a:satMod val="130000"/>
              </a:schemeClr>
            </a:gs>
            <a:gs pos="34000">
              <a:schemeClr val="dk2">
                <a:hueOff val="0"/>
                <a:satOff val="0"/>
                <a:lumOff val="0"/>
                <a:alphaOff val="0"/>
                <a:shade val="87000"/>
                <a:satMod val="125000"/>
              </a:schemeClr>
            </a:gs>
            <a:gs pos="70000">
              <a:schemeClr val="dk2">
                <a:hueOff val="0"/>
                <a:satOff val="0"/>
                <a:lumOff val="0"/>
                <a:alphaOff val="0"/>
                <a:tint val="100000"/>
                <a:shade val="90000"/>
                <a:satMod val="13000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  <a:ln>
          <a:noFill/>
        </a:ln>
        <a:effectLst>
          <a:outerShdw blurRad="44450" dist="25400" dir="2700000" algn="br" rotWithShape="0">
            <a:srgbClr val="000000">
              <a:alpha val="60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9800000"/>
          </a:lightRig>
        </a:scene3d>
        <a:sp3d prstMaterial="flat">
          <a:bevelT w="25400" h="3175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600" b="1" kern="1200" dirty="0"/>
            <a:t>Planes de Estudio</a:t>
          </a:r>
          <a:endParaRPr lang="es-CL" sz="1600" b="1" kern="1200" dirty="0"/>
        </a:p>
      </dsp:txBody>
      <dsp:txXfrm>
        <a:off x="2246744" y="2225183"/>
        <a:ext cx="1632446" cy="1066183"/>
      </dsp:txXfrm>
    </dsp:sp>
    <dsp:sp modelId="{EC4D1463-D79E-4B64-9D70-678C2CE78568}">
      <dsp:nvSpPr>
        <dsp:cNvPr id="0" name=""/>
        <dsp:cNvSpPr/>
      </dsp:nvSpPr>
      <dsp:spPr>
        <a:xfrm>
          <a:off x="5225672" y="1739001"/>
          <a:ext cx="91440" cy="453010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453010"/>
              </a:lnTo>
            </a:path>
          </a:pathLst>
        </a:custGeom>
        <a:noFill/>
        <a:ln w="15875" cap="flat" cmpd="sng" algn="ctr">
          <a:solidFill>
            <a:schemeClr val="dk2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CA695AF-A34B-44AD-8777-D0C292D46FE7}">
      <dsp:nvSpPr>
        <dsp:cNvPr id="0" name=""/>
        <dsp:cNvSpPr/>
      </dsp:nvSpPr>
      <dsp:spPr>
        <a:xfrm>
          <a:off x="4421998" y="2192012"/>
          <a:ext cx="1698788" cy="1132525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  <a:shade val="85000"/>
                <a:satMod val="130000"/>
              </a:schemeClr>
            </a:gs>
            <a:gs pos="34000">
              <a:schemeClr val="dk2">
                <a:hueOff val="0"/>
                <a:satOff val="0"/>
                <a:lumOff val="0"/>
                <a:alphaOff val="0"/>
                <a:shade val="87000"/>
                <a:satMod val="125000"/>
              </a:schemeClr>
            </a:gs>
            <a:gs pos="70000">
              <a:schemeClr val="dk2">
                <a:hueOff val="0"/>
                <a:satOff val="0"/>
                <a:lumOff val="0"/>
                <a:alphaOff val="0"/>
                <a:tint val="100000"/>
                <a:shade val="90000"/>
                <a:satMod val="13000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  <a:ln>
          <a:noFill/>
        </a:ln>
        <a:effectLst>
          <a:outerShdw blurRad="44450" dist="25400" dir="2700000" algn="br" rotWithShape="0">
            <a:srgbClr val="000000">
              <a:alpha val="60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9800000"/>
          </a:lightRig>
        </a:scene3d>
        <a:sp3d prstMaterial="flat">
          <a:bevelT w="25400" h="3175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600" b="1" kern="1200" dirty="0"/>
            <a:t>Docencia - Investigación - VcM</a:t>
          </a:r>
          <a:endParaRPr lang="es-CL" sz="1600" b="1" kern="1200" dirty="0"/>
        </a:p>
      </dsp:txBody>
      <dsp:txXfrm>
        <a:off x="4455169" y="2225183"/>
        <a:ext cx="1632446" cy="1066183"/>
      </dsp:txXfrm>
    </dsp:sp>
    <dsp:sp modelId="{5B992968-173E-48CF-BE0D-62775BB699AE}">
      <dsp:nvSpPr>
        <dsp:cNvPr id="0" name=""/>
        <dsp:cNvSpPr/>
      </dsp:nvSpPr>
      <dsp:spPr>
        <a:xfrm>
          <a:off x="5271392" y="1739001"/>
          <a:ext cx="2208425" cy="45301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26505"/>
              </a:lnTo>
              <a:lnTo>
                <a:pt x="2208425" y="226505"/>
              </a:lnTo>
              <a:lnTo>
                <a:pt x="2208425" y="453010"/>
              </a:lnTo>
            </a:path>
          </a:pathLst>
        </a:custGeom>
        <a:noFill/>
        <a:ln w="15875" cap="flat" cmpd="sng" algn="ctr">
          <a:solidFill>
            <a:schemeClr val="dk2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8F6F27A-6BE6-4228-9474-FE156FBE680F}">
      <dsp:nvSpPr>
        <dsp:cNvPr id="0" name=""/>
        <dsp:cNvSpPr/>
      </dsp:nvSpPr>
      <dsp:spPr>
        <a:xfrm>
          <a:off x="6630423" y="2192012"/>
          <a:ext cx="1698788" cy="1132525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  <a:shade val="85000"/>
                <a:satMod val="130000"/>
              </a:schemeClr>
            </a:gs>
            <a:gs pos="34000">
              <a:schemeClr val="dk2">
                <a:hueOff val="0"/>
                <a:satOff val="0"/>
                <a:lumOff val="0"/>
                <a:alphaOff val="0"/>
                <a:shade val="87000"/>
                <a:satMod val="125000"/>
              </a:schemeClr>
            </a:gs>
            <a:gs pos="70000">
              <a:schemeClr val="dk2">
                <a:hueOff val="0"/>
                <a:satOff val="0"/>
                <a:lumOff val="0"/>
                <a:alphaOff val="0"/>
                <a:tint val="100000"/>
                <a:shade val="90000"/>
                <a:satMod val="13000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  <a:ln>
          <a:noFill/>
        </a:ln>
        <a:effectLst>
          <a:outerShdw blurRad="44450" dist="25400" dir="2700000" algn="br" rotWithShape="0">
            <a:srgbClr val="000000">
              <a:alpha val="60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9800000"/>
          </a:lightRig>
        </a:scene3d>
        <a:sp3d prstMaterial="flat">
          <a:bevelT w="25400" h="3175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600" b="1" kern="1200" dirty="0"/>
            <a:t>Enseñanza - aprendizaje - evaluación</a:t>
          </a:r>
          <a:endParaRPr lang="es-CL" sz="1600" b="1" kern="1200" dirty="0"/>
        </a:p>
      </dsp:txBody>
      <dsp:txXfrm>
        <a:off x="6663594" y="2225183"/>
        <a:ext cx="1632446" cy="1066183"/>
      </dsp:txXfrm>
    </dsp:sp>
    <dsp:sp modelId="{7D0A0A11-F45C-436C-971D-5332372A53E1}">
      <dsp:nvSpPr>
        <dsp:cNvPr id="0" name=""/>
        <dsp:cNvSpPr/>
      </dsp:nvSpPr>
      <dsp:spPr>
        <a:xfrm>
          <a:off x="5271392" y="1739001"/>
          <a:ext cx="4416850" cy="45301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26505"/>
              </a:lnTo>
              <a:lnTo>
                <a:pt x="4416850" y="226505"/>
              </a:lnTo>
              <a:lnTo>
                <a:pt x="4416850" y="453010"/>
              </a:lnTo>
            </a:path>
          </a:pathLst>
        </a:custGeom>
        <a:noFill/>
        <a:ln w="15875" cap="flat" cmpd="sng" algn="ctr">
          <a:solidFill>
            <a:schemeClr val="dk2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530AEF0-BA54-48B6-8D21-1113D341FD36}">
      <dsp:nvSpPr>
        <dsp:cNvPr id="0" name=""/>
        <dsp:cNvSpPr/>
      </dsp:nvSpPr>
      <dsp:spPr>
        <a:xfrm>
          <a:off x="8838848" y="2192012"/>
          <a:ext cx="1698788" cy="1132525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  <a:shade val="85000"/>
                <a:satMod val="130000"/>
              </a:schemeClr>
            </a:gs>
            <a:gs pos="34000">
              <a:schemeClr val="dk2">
                <a:hueOff val="0"/>
                <a:satOff val="0"/>
                <a:lumOff val="0"/>
                <a:alphaOff val="0"/>
                <a:shade val="87000"/>
                <a:satMod val="125000"/>
              </a:schemeClr>
            </a:gs>
            <a:gs pos="70000">
              <a:schemeClr val="dk2">
                <a:hueOff val="0"/>
                <a:satOff val="0"/>
                <a:lumOff val="0"/>
                <a:alphaOff val="0"/>
                <a:tint val="100000"/>
                <a:shade val="90000"/>
                <a:satMod val="13000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  <a:ln>
          <a:noFill/>
        </a:ln>
        <a:effectLst>
          <a:outerShdw blurRad="44450" dist="25400" dir="2700000" algn="br" rotWithShape="0">
            <a:srgbClr val="000000">
              <a:alpha val="60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9800000"/>
          </a:lightRig>
        </a:scene3d>
        <a:sp3d prstMaterial="flat">
          <a:bevelT w="25400" h="3175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600" b="1" kern="1200"/>
            <a:t>Gestión Académica</a:t>
          </a:r>
          <a:endParaRPr lang="es-CL" sz="1600" b="1" kern="1200"/>
        </a:p>
      </dsp:txBody>
      <dsp:txXfrm>
        <a:off x="8872019" y="2225183"/>
        <a:ext cx="1632446" cy="1066183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FF5D5F8-944A-493F-AA38-EC3561A23C9D}">
      <dsp:nvSpPr>
        <dsp:cNvPr id="0" name=""/>
        <dsp:cNvSpPr/>
      </dsp:nvSpPr>
      <dsp:spPr>
        <a:xfrm>
          <a:off x="0" y="296843"/>
          <a:ext cx="7221351" cy="4513344"/>
        </a:xfrm>
        <a:prstGeom prst="swooshArrow">
          <a:avLst>
            <a:gd name="adj1" fmla="val 25000"/>
            <a:gd name="adj2" fmla="val 25000"/>
          </a:avLst>
        </a:prstGeom>
        <a:solidFill>
          <a:schemeClr val="accent2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CBB3A7A-24F8-453D-8865-A6DDB8E83879}">
      <dsp:nvSpPr>
        <dsp:cNvPr id="0" name=""/>
        <dsp:cNvSpPr/>
      </dsp:nvSpPr>
      <dsp:spPr>
        <a:xfrm>
          <a:off x="711303" y="3652966"/>
          <a:ext cx="166091" cy="166091"/>
        </a:xfrm>
        <a:prstGeom prst="ellips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DCDE9D3-6969-4716-AD87-6828D519FADA}">
      <dsp:nvSpPr>
        <dsp:cNvPr id="0" name=""/>
        <dsp:cNvSpPr/>
      </dsp:nvSpPr>
      <dsp:spPr>
        <a:xfrm>
          <a:off x="794348" y="3736011"/>
          <a:ext cx="1234851" cy="107417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8008" tIns="0" rIns="0" bIns="0" numCol="1" spcCol="1270" anchor="t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800" b="1" kern="1200">
              <a:solidFill>
                <a:schemeClr val="accent1">
                  <a:lumMod val="25000"/>
                </a:schemeClr>
              </a:solidFill>
            </a:rPr>
            <a:t>Preguntas </a:t>
          </a:r>
          <a:endParaRPr lang="es-CL" sz="1800" b="1" kern="1200">
            <a:solidFill>
              <a:schemeClr val="accent1">
                <a:lumMod val="25000"/>
              </a:schemeClr>
            </a:solidFill>
          </a:endParaRPr>
        </a:p>
      </dsp:txBody>
      <dsp:txXfrm>
        <a:off x="794348" y="3736011"/>
        <a:ext cx="1234851" cy="1074175"/>
      </dsp:txXfrm>
    </dsp:sp>
    <dsp:sp modelId="{721414C7-B868-4CCB-ABC1-ACE6C2A44F0D}">
      <dsp:nvSpPr>
        <dsp:cNvPr id="0" name=""/>
        <dsp:cNvSpPr/>
      </dsp:nvSpPr>
      <dsp:spPr>
        <a:xfrm>
          <a:off x="1884772" y="2603162"/>
          <a:ext cx="288854" cy="288854"/>
        </a:xfrm>
        <a:prstGeom prst="ellipse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C3AA08C-3F33-42BF-9C83-51E0DDB807BD}">
      <dsp:nvSpPr>
        <dsp:cNvPr id="0" name=""/>
        <dsp:cNvSpPr/>
      </dsp:nvSpPr>
      <dsp:spPr>
        <a:xfrm>
          <a:off x="2029199" y="2747589"/>
          <a:ext cx="1516483" cy="206259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53058" tIns="0" rIns="0" bIns="0" numCol="1" spcCol="1270" anchor="t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800" b="1" kern="1200">
              <a:solidFill>
                <a:schemeClr val="accent1">
                  <a:lumMod val="25000"/>
                </a:schemeClr>
              </a:solidFill>
            </a:rPr>
            <a:t>Solicitudes </a:t>
          </a:r>
          <a:endParaRPr lang="es-CL" sz="1800" b="1" kern="1200">
            <a:solidFill>
              <a:schemeClr val="accent1">
                <a:lumMod val="25000"/>
              </a:schemeClr>
            </a:solidFill>
          </a:endParaRPr>
        </a:p>
      </dsp:txBody>
      <dsp:txXfrm>
        <a:off x="2029199" y="2747589"/>
        <a:ext cx="1516483" cy="2062598"/>
      </dsp:txXfrm>
    </dsp:sp>
    <dsp:sp modelId="{859EA600-7371-417E-8BDC-67F08F6E3552}">
      <dsp:nvSpPr>
        <dsp:cNvPr id="0" name=""/>
        <dsp:cNvSpPr/>
      </dsp:nvSpPr>
      <dsp:spPr>
        <a:xfrm>
          <a:off x="3383202" y="1829575"/>
          <a:ext cx="382731" cy="382731"/>
        </a:xfrm>
        <a:prstGeom prst="ellipse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4BDD347-0279-4755-AF93-19E66B65DE23}">
      <dsp:nvSpPr>
        <dsp:cNvPr id="0" name=""/>
        <dsp:cNvSpPr/>
      </dsp:nvSpPr>
      <dsp:spPr>
        <a:xfrm>
          <a:off x="3574568" y="2020940"/>
          <a:ext cx="1516483" cy="278924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02802" tIns="0" rIns="0" bIns="0" numCol="1" spcCol="1270" anchor="t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800" b="1" kern="1200">
              <a:solidFill>
                <a:schemeClr val="accent1">
                  <a:lumMod val="25000"/>
                </a:schemeClr>
              </a:solidFill>
            </a:rPr>
            <a:t>Instrucciones</a:t>
          </a:r>
          <a:endParaRPr lang="es-CL" sz="1800" b="1" kern="1200">
            <a:solidFill>
              <a:schemeClr val="accent1">
                <a:lumMod val="25000"/>
              </a:schemeClr>
            </a:solidFill>
          </a:endParaRPr>
        </a:p>
      </dsp:txBody>
      <dsp:txXfrm>
        <a:off x="3574568" y="2020940"/>
        <a:ext cx="1516483" cy="2789246"/>
      </dsp:txXfrm>
    </dsp:sp>
    <dsp:sp modelId="{C345F829-02EB-4D85-9F92-15B7092B2333}">
      <dsp:nvSpPr>
        <dsp:cNvPr id="0" name=""/>
        <dsp:cNvSpPr/>
      </dsp:nvSpPr>
      <dsp:spPr>
        <a:xfrm>
          <a:off x="5015228" y="1317761"/>
          <a:ext cx="512715" cy="512715"/>
        </a:xfrm>
        <a:prstGeom prst="ellipse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71DDEFA-046D-4A28-B792-A21F755DDD07}">
      <dsp:nvSpPr>
        <dsp:cNvPr id="0" name=""/>
        <dsp:cNvSpPr/>
      </dsp:nvSpPr>
      <dsp:spPr>
        <a:xfrm>
          <a:off x="5380120" y="1331803"/>
          <a:ext cx="1516483" cy="323606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71678" tIns="0" rIns="0" bIns="0" numCol="1" spcCol="1270" anchor="t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800" b="1" kern="1200" dirty="0">
              <a:solidFill>
                <a:schemeClr val="accent1">
                  <a:lumMod val="25000"/>
                </a:schemeClr>
              </a:solidFill>
            </a:rPr>
            <a:t>Creación de asistentes</a:t>
          </a:r>
          <a:endParaRPr lang="es-CL" sz="1800" b="1" kern="1200" dirty="0">
            <a:solidFill>
              <a:schemeClr val="accent1">
                <a:lumMod val="25000"/>
              </a:schemeClr>
            </a:solidFill>
          </a:endParaRPr>
        </a:p>
      </dsp:txBody>
      <dsp:txXfrm>
        <a:off x="5380120" y="1331803"/>
        <a:ext cx="1516483" cy="3236067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5687123-40E3-44FC-88F0-D4EB5840B3FE}">
      <dsp:nvSpPr>
        <dsp:cNvPr id="0" name=""/>
        <dsp:cNvSpPr/>
      </dsp:nvSpPr>
      <dsp:spPr>
        <a:xfrm>
          <a:off x="5659" y="1624190"/>
          <a:ext cx="1754476" cy="1052686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000" kern="1200" dirty="0"/>
            <a:t>Diagnosticar</a:t>
          </a:r>
          <a:endParaRPr lang="es-CL" sz="2000" kern="1200" dirty="0"/>
        </a:p>
      </dsp:txBody>
      <dsp:txXfrm>
        <a:off x="36491" y="1655022"/>
        <a:ext cx="1692812" cy="991022"/>
      </dsp:txXfrm>
    </dsp:sp>
    <dsp:sp modelId="{BEF3D822-CDBF-4293-91E8-53F564FDF197}">
      <dsp:nvSpPr>
        <dsp:cNvPr id="0" name=""/>
        <dsp:cNvSpPr/>
      </dsp:nvSpPr>
      <dsp:spPr>
        <a:xfrm>
          <a:off x="1935584" y="1932978"/>
          <a:ext cx="371949" cy="435110"/>
        </a:xfrm>
        <a:prstGeom prst="rightArrow">
          <a:avLst>
            <a:gd name="adj1" fmla="val 60000"/>
            <a:gd name="adj2" fmla="val 5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CL" sz="1600" kern="1200"/>
        </a:p>
      </dsp:txBody>
      <dsp:txXfrm>
        <a:off x="1935584" y="2020000"/>
        <a:ext cx="260364" cy="261066"/>
      </dsp:txXfrm>
    </dsp:sp>
    <dsp:sp modelId="{E80931A8-D6A8-484F-96F3-32A2BA801735}">
      <dsp:nvSpPr>
        <dsp:cNvPr id="0" name=""/>
        <dsp:cNvSpPr/>
      </dsp:nvSpPr>
      <dsp:spPr>
        <a:xfrm>
          <a:off x="2461927" y="1624190"/>
          <a:ext cx="1754476" cy="1052686"/>
        </a:xfrm>
        <a:prstGeom prst="roundRect">
          <a:avLst>
            <a:gd name="adj" fmla="val 1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000" kern="1200" dirty="0"/>
            <a:t>Formación inicial grupo de avanzada</a:t>
          </a:r>
          <a:endParaRPr lang="es-CL" sz="2000" kern="1200" dirty="0"/>
        </a:p>
      </dsp:txBody>
      <dsp:txXfrm>
        <a:off x="2492759" y="1655022"/>
        <a:ext cx="1692812" cy="991022"/>
      </dsp:txXfrm>
    </dsp:sp>
    <dsp:sp modelId="{1FE6F870-43CD-409D-82F6-33542DB494F8}">
      <dsp:nvSpPr>
        <dsp:cNvPr id="0" name=""/>
        <dsp:cNvSpPr/>
      </dsp:nvSpPr>
      <dsp:spPr>
        <a:xfrm>
          <a:off x="4391851" y="1932978"/>
          <a:ext cx="371949" cy="435110"/>
        </a:xfrm>
        <a:prstGeom prst="rightArrow">
          <a:avLst>
            <a:gd name="adj1" fmla="val 60000"/>
            <a:gd name="adj2" fmla="val 5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CL" sz="1600" kern="1200"/>
        </a:p>
      </dsp:txBody>
      <dsp:txXfrm>
        <a:off x="4391851" y="2020000"/>
        <a:ext cx="260364" cy="261066"/>
      </dsp:txXfrm>
    </dsp:sp>
    <dsp:sp modelId="{B0A9ED4A-C8FF-455A-A329-6C5A7A4A1D77}">
      <dsp:nvSpPr>
        <dsp:cNvPr id="0" name=""/>
        <dsp:cNvSpPr/>
      </dsp:nvSpPr>
      <dsp:spPr>
        <a:xfrm>
          <a:off x="4918194" y="1624190"/>
          <a:ext cx="1754476" cy="1052686"/>
        </a:xfrm>
        <a:prstGeom prst="roundRect">
          <a:avLst>
            <a:gd name="adj" fmla="val 1000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000" kern="1200"/>
            <a:t>Pilotear</a:t>
          </a:r>
          <a:endParaRPr lang="es-CL" sz="2000" kern="1200"/>
        </a:p>
      </dsp:txBody>
      <dsp:txXfrm>
        <a:off x="4949026" y="1655022"/>
        <a:ext cx="1692812" cy="991022"/>
      </dsp:txXfrm>
    </dsp:sp>
    <dsp:sp modelId="{9D7930CA-FFDC-4BD4-B831-C4EB7E264BCA}">
      <dsp:nvSpPr>
        <dsp:cNvPr id="0" name=""/>
        <dsp:cNvSpPr/>
      </dsp:nvSpPr>
      <dsp:spPr>
        <a:xfrm>
          <a:off x="6848119" y="1932978"/>
          <a:ext cx="371949" cy="435110"/>
        </a:xfrm>
        <a:prstGeom prst="rightArrow">
          <a:avLst>
            <a:gd name="adj1" fmla="val 60000"/>
            <a:gd name="adj2" fmla="val 5000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CL" sz="1600" kern="1200"/>
        </a:p>
      </dsp:txBody>
      <dsp:txXfrm>
        <a:off x="6848119" y="2020000"/>
        <a:ext cx="260364" cy="261066"/>
      </dsp:txXfrm>
    </dsp:sp>
    <dsp:sp modelId="{A4CA2FAB-E1FF-4636-A8E5-E1A8D79C7597}">
      <dsp:nvSpPr>
        <dsp:cNvPr id="0" name=""/>
        <dsp:cNvSpPr/>
      </dsp:nvSpPr>
      <dsp:spPr>
        <a:xfrm>
          <a:off x="7374462" y="1624190"/>
          <a:ext cx="1754476" cy="1052686"/>
        </a:xfrm>
        <a:prstGeom prst="roundRect">
          <a:avLst>
            <a:gd name="adj" fmla="val 10000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000" kern="1200"/>
            <a:t>Evaluar</a:t>
          </a:r>
          <a:endParaRPr lang="es-CL" sz="2000" kern="1200"/>
        </a:p>
      </dsp:txBody>
      <dsp:txXfrm>
        <a:off x="7405294" y="1655022"/>
        <a:ext cx="1692812" cy="991022"/>
      </dsp:txXfrm>
    </dsp:sp>
    <dsp:sp modelId="{7B0D988C-C3B7-45D1-84A1-53C95035CD7D}">
      <dsp:nvSpPr>
        <dsp:cNvPr id="0" name=""/>
        <dsp:cNvSpPr/>
      </dsp:nvSpPr>
      <dsp:spPr>
        <a:xfrm>
          <a:off x="9304386" y="1932978"/>
          <a:ext cx="371949" cy="435110"/>
        </a:xfrm>
        <a:prstGeom prst="rightArrow">
          <a:avLst>
            <a:gd name="adj1" fmla="val 60000"/>
            <a:gd name="adj2" fmla="val 50000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CL" sz="1600" kern="1200"/>
        </a:p>
      </dsp:txBody>
      <dsp:txXfrm>
        <a:off x="9304386" y="2020000"/>
        <a:ext cx="260364" cy="261066"/>
      </dsp:txXfrm>
    </dsp:sp>
    <dsp:sp modelId="{34ACD2C9-307F-46AC-B6AA-9F75089F8B52}">
      <dsp:nvSpPr>
        <dsp:cNvPr id="0" name=""/>
        <dsp:cNvSpPr/>
      </dsp:nvSpPr>
      <dsp:spPr>
        <a:xfrm>
          <a:off x="9830729" y="1624190"/>
          <a:ext cx="1754476" cy="1052686"/>
        </a:xfrm>
        <a:prstGeom prst="roundRect">
          <a:avLst>
            <a:gd name="adj" fmla="val 10000"/>
          </a:avLst>
        </a:prstGeom>
        <a:solidFill>
          <a:schemeClr val="accent6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000" kern="1200" dirty="0"/>
            <a:t>Escalar</a:t>
          </a:r>
          <a:endParaRPr lang="es-CL" sz="2000" kern="1200" dirty="0"/>
        </a:p>
      </dsp:txBody>
      <dsp:txXfrm>
        <a:off x="9861561" y="1655022"/>
        <a:ext cx="1692812" cy="991022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0E2C352-8CD7-48A4-827C-7E1F898D6217}">
      <dsp:nvSpPr>
        <dsp:cNvPr id="0" name=""/>
        <dsp:cNvSpPr/>
      </dsp:nvSpPr>
      <dsp:spPr>
        <a:xfrm>
          <a:off x="2946" y="373475"/>
          <a:ext cx="2337792" cy="1402675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800" kern="1200"/>
            <a:t>Qué hace </a:t>
          </a:r>
          <a:endParaRPr lang="en-US" sz="2800" kern="1200"/>
        </a:p>
      </dsp:txBody>
      <dsp:txXfrm>
        <a:off x="2946" y="373475"/>
        <a:ext cx="2337792" cy="1402675"/>
      </dsp:txXfrm>
    </dsp:sp>
    <dsp:sp modelId="{03758534-BB4A-45C5-A655-3BE9D51BAC0D}">
      <dsp:nvSpPr>
        <dsp:cNvPr id="0" name=""/>
        <dsp:cNvSpPr/>
      </dsp:nvSpPr>
      <dsp:spPr>
        <a:xfrm>
          <a:off x="2574518" y="373475"/>
          <a:ext cx="2337792" cy="1402675"/>
        </a:xfrm>
        <a:prstGeom prst="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800" kern="1200"/>
            <a:t>Para qué sirve</a:t>
          </a:r>
          <a:endParaRPr lang="en-US" sz="2800" kern="1200"/>
        </a:p>
      </dsp:txBody>
      <dsp:txXfrm>
        <a:off x="2574518" y="373475"/>
        <a:ext cx="2337792" cy="1402675"/>
      </dsp:txXfrm>
    </dsp:sp>
    <dsp:sp modelId="{09BCD983-5F8E-44C5-959D-F0439F35D744}">
      <dsp:nvSpPr>
        <dsp:cNvPr id="0" name=""/>
        <dsp:cNvSpPr/>
      </dsp:nvSpPr>
      <dsp:spPr>
        <a:xfrm>
          <a:off x="5146089" y="373475"/>
          <a:ext cx="2337792" cy="1402675"/>
        </a:xfrm>
        <a:prstGeom prst="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800" kern="1200"/>
            <a:t>Características</a:t>
          </a:r>
          <a:endParaRPr lang="en-US" sz="2800" kern="1200"/>
        </a:p>
      </dsp:txBody>
      <dsp:txXfrm>
        <a:off x="5146089" y="373475"/>
        <a:ext cx="2337792" cy="1402675"/>
      </dsp:txXfrm>
    </dsp:sp>
    <dsp:sp modelId="{5BD13F7A-512E-40F0-BD54-B050B3A9B51E}">
      <dsp:nvSpPr>
        <dsp:cNvPr id="0" name=""/>
        <dsp:cNvSpPr/>
      </dsp:nvSpPr>
      <dsp:spPr>
        <a:xfrm>
          <a:off x="7717661" y="373475"/>
          <a:ext cx="2337792" cy="1402675"/>
        </a:xfrm>
        <a:prstGeom prst="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800" kern="1200"/>
            <a:t>Qué hace bien</a:t>
          </a:r>
          <a:endParaRPr lang="en-US" sz="2800" kern="1200"/>
        </a:p>
      </dsp:txBody>
      <dsp:txXfrm>
        <a:off x="7717661" y="373475"/>
        <a:ext cx="2337792" cy="1402675"/>
      </dsp:txXfrm>
    </dsp:sp>
    <dsp:sp modelId="{80A1C34D-57E7-45EE-9D2E-508B2E2A73D9}">
      <dsp:nvSpPr>
        <dsp:cNvPr id="0" name=""/>
        <dsp:cNvSpPr/>
      </dsp:nvSpPr>
      <dsp:spPr>
        <a:xfrm>
          <a:off x="1288732" y="2009929"/>
          <a:ext cx="2337792" cy="1402675"/>
        </a:xfrm>
        <a:prstGeom prst="rect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800" kern="1200"/>
            <a:t>Qué hace mal</a:t>
          </a:r>
          <a:endParaRPr lang="en-US" sz="2800" kern="1200"/>
        </a:p>
      </dsp:txBody>
      <dsp:txXfrm>
        <a:off x="1288732" y="2009929"/>
        <a:ext cx="2337792" cy="1402675"/>
      </dsp:txXfrm>
    </dsp:sp>
    <dsp:sp modelId="{0534A523-CC67-4EA7-8350-639D6F9761AE}">
      <dsp:nvSpPr>
        <dsp:cNvPr id="0" name=""/>
        <dsp:cNvSpPr/>
      </dsp:nvSpPr>
      <dsp:spPr>
        <a:xfrm>
          <a:off x="3860303" y="2009929"/>
          <a:ext cx="2337792" cy="1402675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800" kern="1200"/>
            <a:t>Flexibilidad</a:t>
          </a:r>
          <a:endParaRPr lang="en-US" sz="2800" kern="1200"/>
        </a:p>
      </dsp:txBody>
      <dsp:txXfrm>
        <a:off x="3860303" y="2009929"/>
        <a:ext cx="2337792" cy="1402675"/>
      </dsp:txXfrm>
    </dsp:sp>
    <dsp:sp modelId="{B437ED2A-77EC-455D-9AF6-78328E8A7F31}">
      <dsp:nvSpPr>
        <dsp:cNvPr id="0" name=""/>
        <dsp:cNvSpPr/>
      </dsp:nvSpPr>
      <dsp:spPr>
        <a:xfrm>
          <a:off x="6431875" y="2009929"/>
          <a:ext cx="2337792" cy="1402675"/>
        </a:xfrm>
        <a:prstGeom prst="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800" kern="1200"/>
            <a:t>Riegos </a:t>
          </a:r>
          <a:endParaRPr lang="en-US" sz="2800" kern="1200"/>
        </a:p>
      </dsp:txBody>
      <dsp:txXfrm>
        <a:off x="6431875" y="2009929"/>
        <a:ext cx="2337792" cy="1402675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2847724-D372-4CCA-B0D5-92EE7A0AD8FE}">
      <dsp:nvSpPr>
        <dsp:cNvPr id="0" name=""/>
        <dsp:cNvSpPr/>
      </dsp:nvSpPr>
      <dsp:spPr>
        <a:xfrm>
          <a:off x="2968" y="294234"/>
          <a:ext cx="2354764" cy="1412858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2870" tIns="102870" rIns="102870" bIns="102870" numCol="1" spcCol="1270" anchor="ctr" anchorCtr="0">
          <a:noAutofit/>
        </a:bodyPr>
        <a:lstStyle/>
        <a:p>
          <a:pPr marL="0" lvl="0" indent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700" kern="1200" dirty="0"/>
            <a:t>Diseño de planes de estudio</a:t>
          </a:r>
          <a:endParaRPr lang="en-US" sz="2700" kern="1200" dirty="0"/>
        </a:p>
      </dsp:txBody>
      <dsp:txXfrm>
        <a:off x="2968" y="294234"/>
        <a:ext cx="2354764" cy="1412858"/>
      </dsp:txXfrm>
    </dsp:sp>
    <dsp:sp modelId="{35612587-6B05-447A-96AD-50C622239523}">
      <dsp:nvSpPr>
        <dsp:cNvPr id="0" name=""/>
        <dsp:cNvSpPr/>
      </dsp:nvSpPr>
      <dsp:spPr>
        <a:xfrm>
          <a:off x="2593209" y="294234"/>
          <a:ext cx="2354764" cy="1412858"/>
        </a:xfrm>
        <a:prstGeom prst="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2870" tIns="102870" rIns="102870" bIns="102870" numCol="1" spcCol="1270" anchor="ctr" anchorCtr="0">
          <a:noAutofit/>
        </a:bodyPr>
        <a:lstStyle/>
        <a:p>
          <a:pPr marL="0" lvl="0" indent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700" kern="1200"/>
            <a:t>Investigar</a:t>
          </a:r>
        </a:p>
      </dsp:txBody>
      <dsp:txXfrm>
        <a:off x="2593209" y="294234"/>
        <a:ext cx="2354764" cy="1412858"/>
      </dsp:txXfrm>
    </dsp:sp>
    <dsp:sp modelId="{BB8B9EC3-97A3-4DA2-9AC2-420568AB31ED}">
      <dsp:nvSpPr>
        <dsp:cNvPr id="0" name=""/>
        <dsp:cNvSpPr/>
      </dsp:nvSpPr>
      <dsp:spPr>
        <a:xfrm>
          <a:off x="5183450" y="294234"/>
          <a:ext cx="2354764" cy="1412858"/>
        </a:xfrm>
        <a:prstGeom prst="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2870" tIns="102870" rIns="102870" bIns="102870" numCol="1" spcCol="1270" anchor="ctr" anchorCtr="0">
          <a:noAutofit/>
        </a:bodyPr>
        <a:lstStyle/>
        <a:p>
          <a:pPr marL="0" lvl="0" indent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700" kern="1200" dirty="0"/>
            <a:t>Gestión / Administración</a:t>
          </a:r>
          <a:endParaRPr lang="en-US" sz="2700" kern="1200" dirty="0"/>
        </a:p>
      </dsp:txBody>
      <dsp:txXfrm>
        <a:off x="5183450" y="294234"/>
        <a:ext cx="2354764" cy="1412858"/>
      </dsp:txXfrm>
    </dsp:sp>
    <dsp:sp modelId="{148B0ABC-E085-43A0-848C-9ED4A91897F5}">
      <dsp:nvSpPr>
        <dsp:cNvPr id="0" name=""/>
        <dsp:cNvSpPr/>
      </dsp:nvSpPr>
      <dsp:spPr>
        <a:xfrm>
          <a:off x="7773692" y="294234"/>
          <a:ext cx="2354764" cy="1412858"/>
        </a:xfrm>
        <a:prstGeom prst="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2870" tIns="102870" rIns="102870" bIns="102870" numCol="1" spcCol="1270" anchor="ctr" anchorCtr="0">
          <a:noAutofit/>
        </a:bodyPr>
        <a:lstStyle/>
        <a:p>
          <a:pPr marL="0" lvl="0" indent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700" kern="1200"/>
            <a:t>Análisis institucional</a:t>
          </a:r>
          <a:endParaRPr lang="en-US" sz="2700" kern="1200"/>
        </a:p>
      </dsp:txBody>
      <dsp:txXfrm>
        <a:off x="7773692" y="294234"/>
        <a:ext cx="2354764" cy="1412858"/>
      </dsp:txXfrm>
    </dsp:sp>
    <dsp:sp modelId="{5480D65C-C882-4F34-A723-11E46F1F20A3}">
      <dsp:nvSpPr>
        <dsp:cNvPr id="0" name=""/>
        <dsp:cNvSpPr/>
      </dsp:nvSpPr>
      <dsp:spPr>
        <a:xfrm>
          <a:off x="1298088" y="1942569"/>
          <a:ext cx="2354764" cy="1412858"/>
        </a:xfrm>
        <a:prstGeom prst="rect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2870" tIns="102870" rIns="102870" bIns="102870" numCol="1" spcCol="1270" anchor="ctr" anchorCtr="0">
          <a:noAutofit/>
        </a:bodyPr>
        <a:lstStyle/>
        <a:p>
          <a:pPr marL="0" lvl="0" indent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700" kern="1200"/>
            <a:t>Aseguramiento de calidad</a:t>
          </a:r>
          <a:endParaRPr lang="en-US" sz="2700" kern="1200"/>
        </a:p>
      </dsp:txBody>
      <dsp:txXfrm>
        <a:off x="1298088" y="1942569"/>
        <a:ext cx="2354764" cy="1412858"/>
      </dsp:txXfrm>
    </dsp:sp>
    <dsp:sp modelId="{1E9D2998-DAE5-459F-ABF9-1E3156EB107A}">
      <dsp:nvSpPr>
        <dsp:cNvPr id="0" name=""/>
        <dsp:cNvSpPr/>
      </dsp:nvSpPr>
      <dsp:spPr>
        <a:xfrm>
          <a:off x="3888330" y="1942569"/>
          <a:ext cx="2354764" cy="1412858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2870" tIns="102870" rIns="102870" bIns="102870" numCol="1" spcCol="1270" anchor="ctr" anchorCtr="0">
          <a:noAutofit/>
        </a:bodyPr>
        <a:lstStyle/>
        <a:p>
          <a:pPr marL="0" lvl="0" indent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700" kern="1200"/>
            <a:t>Enseñanza</a:t>
          </a:r>
          <a:endParaRPr lang="en-US" sz="2700" kern="1200"/>
        </a:p>
      </dsp:txBody>
      <dsp:txXfrm>
        <a:off x="3888330" y="1942569"/>
        <a:ext cx="2354764" cy="1412858"/>
      </dsp:txXfrm>
    </dsp:sp>
    <dsp:sp modelId="{B606A9BA-E9F1-412D-87D0-2D51185735E7}">
      <dsp:nvSpPr>
        <dsp:cNvPr id="0" name=""/>
        <dsp:cNvSpPr/>
      </dsp:nvSpPr>
      <dsp:spPr>
        <a:xfrm>
          <a:off x="6478571" y="1942569"/>
          <a:ext cx="2354764" cy="1412858"/>
        </a:xfrm>
        <a:prstGeom prst="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2870" tIns="102870" rIns="102870" bIns="102870" numCol="1" spcCol="1270" anchor="ctr" anchorCtr="0">
          <a:noAutofit/>
        </a:bodyPr>
        <a:lstStyle/>
        <a:p>
          <a:pPr marL="0" lvl="0" indent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700" kern="1200"/>
            <a:t>Aprendizaje</a:t>
          </a:r>
          <a:endParaRPr lang="en-US" sz="2700" kern="1200"/>
        </a:p>
      </dsp:txBody>
      <dsp:txXfrm>
        <a:off x="6478571" y="1942569"/>
        <a:ext cx="2354764" cy="1412858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A9D2B6A-3099-4F9F-8500-4EA1788D6B3B}">
      <dsp:nvSpPr>
        <dsp:cNvPr id="0" name=""/>
        <dsp:cNvSpPr/>
      </dsp:nvSpPr>
      <dsp:spPr>
        <a:xfrm>
          <a:off x="0" y="1841"/>
          <a:ext cx="6440258" cy="933155"/>
        </a:xfrm>
        <a:prstGeom prst="roundRect">
          <a:avLst>
            <a:gd name="adj" fmla="val 10000"/>
          </a:avLst>
        </a:prstGeom>
        <a:solidFill>
          <a:schemeClr val="accent2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9C375C9-DD7B-43E3-AF28-34AFBC5A1DF6}">
      <dsp:nvSpPr>
        <dsp:cNvPr id="0" name=""/>
        <dsp:cNvSpPr/>
      </dsp:nvSpPr>
      <dsp:spPr>
        <a:xfrm>
          <a:off x="282279" y="211801"/>
          <a:ext cx="513235" cy="513235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25400" cap="flat" cmpd="sng" algn="ctr">
          <a:noFill/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C7D8F95A-56F2-46D3-9669-7D50ABF9BC43}">
      <dsp:nvSpPr>
        <dsp:cNvPr id="0" name=""/>
        <dsp:cNvSpPr/>
      </dsp:nvSpPr>
      <dsp:spPr>
        <a:xfrm>
          <a:off x="1077794" y="1841"/>
          <a:ext cx="5362463" cy="93315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8759" tIns="98759" rIns="98759" bIns="98759" numCol="1" spcCol="1270" anchor="ctr" anchorCtr="0">
          <a:noAutofit/>
        </a:bodyPr>
        <a:lstStyle/>
        <a:p>
          <a:pPr marL="0" lvl="0" indent="0" algn="l" defTabSz="9779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kern="1200" dirty="0" err="1"/>
            <a:t>Diseño</a:t>
          </a:r>
          <a:r>
            <a:rPr lang="en-US" sz="2200" kern="1200" dirty="0"/>
            <a:t> de </a:t>
          </a:r>
          <a:r>
            <a:rPr lang="en-US" sz="2200" kern="1200" dirty="0" err="1"/>
            <a:t>tareas</a:t>
          </a:r>
          <a:r>
            <a:rPr lang="en-US" sz="2200" kern="1200" dirty="0"/>
            <a:t> </a:t>
          </a:r>
          <a:r>
            <a:rPr lang="en-US" sz="2200" kern="1200" dirty="0" err="1"/>
            <a:t>auténticas</a:t>
          </a:r>
          <a:r>
            <a:rPr lang="en-US" sz="2200" kern="1200" dirty="0"/>
            <a:t>.</a:t>
          </a:r>
        </a:p>
      </dsp:txBody>
      <dsp:txXfrm>
        <a:off x="1077794" y="1841"/>
        <a:ext cx="5362463" cy="933155"/>
      </dsp:txXfrm>
    </dsp:sp>
    <dsp:sp modelId="{DEA27AFF-2CE9-4B54-A69A-4765797C32CE}">
      <dsp:nvSpPr>
        <dsp:cNvPr id="0" name=""/>
        <dsp:cNvSpPr/>
      </dsp:nvSpPr>
      <dsp:spPr>
        <a:xfrm>
          <a:off x="0" y="1168285"/>
          <a:ext cx="6440258" cy="933155"/>
        </a:xfrm>
        <a:prstGeom prst="roundRect">
          <a:avLst>
            <a:gd name="adj" fmla="val 10000"/>
          </a:avLst>
        </a:prstGeom>
        <a:solidFill>
          <a:schemeClr val="accent2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12938D8-07C8-461B-9F4E-D3D11CC9DBE7}">
      <dsp:nvSpPr>
        <dsp:cNvPr id="0" name=""/>
        <dsp:cNvSpPr/>
      </dsp:nvSpPr>
      <dsp:spPr>
        <a:xfrm>
          <a:off x="282279" y="1378245"/>
          <a:ext cx="513235" cy="513235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25400" cap="flat" cmpd="sng" algn="ctr">
          <a:noFill/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EF8DEFE2-397D-4D5B-91AC-4014016E32E1}">
      <dsp:nvSpPr>
        <dsp:cNvPr id="0" name=""/>
        <dsp:cNvSpPr/>
      </dsp:nvSpPr>
      <dsp:spPr>
        <a:xfrm>
          <a:off x="1077794" y="1168285"/>
          <a:ext cx="5362463" cy="93315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8759" tIns="98759" rIns="98759" bIns="98759" numCol="1" spcCol="1270" anchor="ctr" anchorCtr="0">
          <a:noAutofit/>
        </a:bodyPr>
        <a:lstStyle/>
        <a:p>
          <a:pPr marL="0" lvl="0" indent="0" algn="l" defTabSz="9779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kern="1200"/>
            <a:t>Evaluaciones adaptadas a entornos con IA.</a:t>
          </a:r>
        </a:p>
      </dsp:txBody>
      <dsp:txXfrm>
        <a:off x="1077794" y="1168285"/>
        <a:ext cx="5362463" cy="933155"/>
      </dsp:txXfrm>
    </dsp:sp>
    <dsp:sp modelId="{DA46EE9C-3C4E-47A5-A9B0-C00F503C2D5A}">
      <dsp:nvSpPr>
        <dsp:cNvPr id="0" name=""/>
        <dsp:cNvSpPr/>
      </dsp:nvSpPr>
      <dsp:spPr>
        <a:xfrm>
          <a:off x="0" y="2334730"/>
          <a:ext cx="6440258" cy="933155"/>
        </a:xfrm>
        <a:prstGeom prst="roundRect">
          <a:avLst>
            <a:gd name="adj" fmla="val 10000"/>
          </a:avLst>
        </a:prstGeom>
        <a:solidFill>
          <a:schemeClr val="accent2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95FBDD9-0865-49A1-B1EA-CAEB5F4CF433}">
      <dsp:nvSpPr>
        <dsp:cNvPr id="0" name=""/>
        <dsp:cNvSpPr/>
      </dsp:nvSpPr>
      <dsp:spPr>
        <a:xfrm>
          <a:off x="282279" y="2544690"/>
          <a:ext cx="513235" cy="513235"/>
        </a:xfrm>
        <a:prstGeom prst="rect">
          <a:avLst/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 w="25400" cap="flat" cmpd="sng" algn="ctr">
          <a:noFill/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2195B63E-516B-41EF-8C61-5A69CCD3D224}">
      <dsp:nvSpPr>
        <dsp:cNvPr id="0" name=""/>
        <dsp:cNvSpPr/>
      </dsp:nvSpPr>
      <dsp:spPr>
        <a:xfrm>
          <a:off x="1077794" y="2334730"/>
          <a:ext cx="5362463" cy="93315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8759" tIns="98759" rIns="98759" bIns="98759" numCol="1" spcCol="1270" anchor="ctr" anchorCtr="0">
          <a:noAutofit/>
        </a:bodyPr>
        <a:lstStyle/>
        <a:p>
          <a:pPr marL="0" lvl="0" indent="0" algn="l" defTabSz="9779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kern="1200"/>
            <a:t>Ejemplos de uso responsable en distintas disciplinas.</a:t>
          </a:r>
        </a:p>
      </dsp:txBody>
      <dsp:txXfrm>
        <a:off x="1077794" y="2334730"/>
        <a:ext cx="5362463" cy="933155"/>
      </dsp:txXfrm>
    </dsp:sp>
    <dsp:sp modelId="{7EAA3DCD-C125-4971-BC97-4E3E010A5970}">
      <dsp:nvSpPr>
        <dsp:cNvPr id="0" name=""/>
        <dsp:cNvSpPr/>
      </dsp:nvSpPr>
      <dsp:spPr>
        <a:xfrm>
          <a:off x="0" y="3501175"/>
          <a:ext cx="6440258" cy="933155"/>
        </a:xfrm>
        <a:prstGeom prst="roundRect">
          <a:avLst>
            <a:gd name="adj" fmla="val 10000"/>
          </a:avLst>
        </a:prstGeom>
        <a:solidFill>
          <a:schemeClr val="accent2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4CC3F27-1E8A-4177-A7E4-B786D41C18EE}">
      <dsp:nvSpPr>
        <dsp:cNvPr id="0" name=""/>
        <dsp:cNvSpPr/>
      </dsp:nvSpPr>
      <dsp:spPr>
        <a:xfrm>
          <a:off x="282279" y="3711135"/>
          <a:ext cx="513235" cy="513235"/>
        </a:xfrm>
        <a:prstGeom prst="rect">
          <a:avLst/>
        </a:prstGeom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  <a:ln w="25400" cap="flat" cmpd="sng" algn="ctr">
          <a:noFill/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EC83714B-802C-4913-B2B2-88150DA32261}">
      <dsp:nvSpPr>
        <dsp:cNvPr id="0" name=""/>
        <dsp:cNvSpPr/>
      </dsp:nvSpPr>
      <dsp:spPr>
        <a:xfrm>
          <a:off x="1077794" y="3501175"/>
          <a:ext cx="5362463" cy="93315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8759" tIns="98759" rIns="98759" bIns="98759" numCol="1" spcCol="1270" anchor="ctr" anchorCtr="0">
          <a:noAutofit/>
        </a:bodyPr>
        <a:lstStyle/>
        <a:p>
          <a:pPr marL="0" lvl="0" indent="0" algn="l" defTabSz="9779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kern="1200"/>
            <a:t>Equilibrio entre innovación y control de calidad.</a:t>
          </a:r>
        </a:p>
      </dsp:txBody>
      <dsp:txXfrm>
        <a:off x="1077794" y="3501175"/>
        <a:ext cx="5362463" cy="933155"/>
      </dsp:txXfrm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329AAF7-AF0A-4775-99BF-038F376F211A}">
      <dsp:nvSpPr>
        <dsp:cNvPr id="0" name=""/>
        <dsp:cNvSpPr/>
      </dsp:nvSpPr>
      <dsp:spPr>
        <a:xfrm>
          <a:off x="26023" y="1830"/>
          <a:ext cx="2065627" cy="1239376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900" b="0" kern="1200" dirty="0"/>
            <a:t>Fomentar el cuestionamiento reflexivo</a:t>
          </a:r>
          <a:endParaRPr lang="en-US" sz="1900" b="0" kern="1200" dirty="0"/>
        </a:p>
      </dsp:txBody>
      <dsp:txXfrm>
        <a:off x="26023" y="1830"/>
        <a:ext cx="2065627" cy="1239376"/>
      </dsp:txXfrm>
    </dsp:sp>
    <dsp:sp modelId="{59506DD9-7F02-4D2E-A2C3-A404BECB31CE}">
      <dsp:nvSpPr>
        <dsp:cNvPr id="0" name=""/>
        <dsp:cNvSpPr/>
      </dsp:nvSpPr>
      <dsp:spPr>
        <a:xfrm>
          <a:off x="2298214" y="1830"/>
          <a:ext cx="2065627" cy="1239376"/>
        </a:xfrm>
        <a:prstGeom prst="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900" b="0" kern="1200" dirty="0"/>
            <a:t>Evaluar la validez de la información</a:t>
          </a:r>
          <a:endParaRPr lang="en-US" sz="1900" b="0" kern="1200" dirty="0"/>
        </a:p>
      </dsp:txBody>
      <dsp:txXfrm>
        <a:off x="2298214" y="1830"/>
        <a:ext cx="2065627" cy="1239376"/>
      </dsp:txXfrm>
    </dsp:sp>
    <dsp:sp modelId="{69C97009-B7FF-47D7-9A8D-D30468F3BA3A}">
      <dsp:nvSpPr>
        <dsp:cNvPr id="0" name=""/>
        <dsp:cNvSpPr/>
      </dsp:nvSpPr>
      <dsp:spPr>
        <a:xfrm>
          <a:off x="4570404" y="1830"/>
          <a:ext cx="2065627" cy="1239376"/>
        </a:xfrm>
        <a:prstGeom prst="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900" b="0" kern="1200"/>
            <a:t>Usar metodologías activas</a:t>
          </a:r>
          <a:endParaRPr lang="en-US" sz="1900" b="0" kern="1200"/>
        </a:p>
      </dsp:txBody>
      <dsp:txXfrm>
        <a:off x="4570404" y="1830"/>
        <a:ext cx="2065627" cy="1239376"/>
      </dsp:txXfrm>
    </dsp:sp>
    <dsp:sp modelId="{D03E5B00-C796-4802-81D1-D7B91E2C47F1}">
      <dsp:nvSpPr>
        <dsp:cNvPr id="0" name=""/>
        <dsp:cNvSpPr/>
      </dsp:nvSpPr>
      <dsp:spPr>
        <a:xfrm>
          <a:off x="26023" y="1447769"/>
          <a:ext cx="2065627" cy="1239376"/>
        </a:xfrm>
        <a:prstGeom prst="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900" b="0" kern="1200"/>
            <a:t>Desarrollar la argumentación fundamentada</a:t>
          </a:r>
          <a:endParaRPr lang="en-US" sz="1900" b="0" kern="1200"/>
        </a:p>
      </dsp:txBody>
      <dsp:txXfrm>
        <a:off x="26023" y="1447769"/>
        <a:ext cx="2065627" cy="1239376"/>
      </dsp:txXfrm>
    </dsp:sp>
    <dsp:sp modelId="{DE111EDB-F56C-4A2C-9571-6A98C1C2ECCA}">
      <dsp:nvSpPr>
        <dsp:cNvPr id="0" name=""/>
        <dsp:cNvSpPr/>
      </dsp:nvSpPr>
      <dsp:spPr>
        <a:xfrm>
          <a:off x="2298214" y="1447769"/>
          <a:ext cx="2065627" cy="1239376"/>
        </a:xfrm>
        <a:prstGeom prst="rect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900" b="0" kern="1200"/>
            <a:t>Plantear dilemas y controversias</a:t>
          </a:r>
          <a:endParaRPr lang="en-US" sz="1900" b="0" kern="1200"/>
        </a:p>
      </dsp:txBody>
      <dsp:txXfrm>
        <a:off x="2298214" y="1447769"/>
        <a:ext cx="2065627" cy="1239376"/>
      </dsp:txXfrm>
    </dsp:sp>
    <dsp:sp modelId="{B28106E1-96A0-47BF-B1AF-586DC20E826E}">
      <dsp:nvSpPr>
        <dsp:cNvPr id="0" name=""/>
        <dsp:cNvSpPr/>
      </dsp:nvSpPr>
      <dsp:spPr>
        <a:xfrm>
          <a:off x="4570404" y="1447769"/>
          <a:ext cx="2065627" cy="1239376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900" b="0" kern="1200"/>
            <a:t>Incorporar la metacognición</a:t>
          </a:r>
          <a:endParaRPr lang="en-US" sz="1900" b="0" kern="1200"/>
        </a:p>
      </dsp:txBody>
      <dsp:txXfrm>
        <a:off x="4570404" y="1447769"/>
        <a:ext cx="2065627" cy="1239376"/>
      </dsp:txXfrm>
    </dsp:sp>
    <dsp:sp modelId="{35C8A900-7131-4C5A-A81A-130C0F90D7FD}">
      <dsp:nvSpPr>
        <dsp:cNvPr id="0" name=""/>
        <dsp:cNvSpPr/>
      </dsp:nvSpPr>
      <dsp:spPr>
        <a:xfrm>
          <a:off x="1162118" y="2893709"/>
          <a:ext cx="2065627" cy="1239376"/>
        </a:xfrm>
        <a:prstGeom prst="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900" b="0" kern="1200"/>
            <a:t>Diseñar evaluaciones auténticas</a:t>
          </a:r>
          <a:endParaRPr lang="en-US" sz="1900" b="0" kern="1200"/>
        </a:p>
      </dsp:txBody>
      <dsp:txXfrm>
        <a:off x="1162118" y="2893709"/>
        <a:ext cx="2065627" cy="1239376"/>
      </dsp:txXfrm>
    </dsp:sp>
    <dsp:sp modelId="{C58B575D-EB4A-4AED-B6E5-8B1A18CA0CAA}">
      <dsp:nvSpPr>
        <dsp:cNvPr id="0" name=""/>
        <dsp:cNvSpPr/>
      </dsp:nvSpPr>
      <dsp:spPr>
        <a:xfrm>
          <a:off x="3434309" y="2893709"/>
          <a:ext cx="2065627" cy="1239376"/>
        </a:xfrm>
        <a:prstGeom prst="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900" b="0" kern="1200"/>
            <a:t>Modelar pensamiento crítico desde la docencia</a:t>
          </a:r>
          <a:endParaRPr lang="en-US" sz="1900" b="0" kern="1200"/>
        </a:p>
      </dsp:txBody>
      <dsp:txXfrm>
        <a:off x="3434309" y="2893709"/>
        <a:ext cx="2065627" cy="1239376"/>
      </dsp:txXfrm>
    </dsp:sp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CCFFD6D-3B7C-4AF8-B81B-5F1988D47FB5}">
      <dsp:nvSpPr>
        <dsp:cNvPr id="0" name=""/>
        <dsp:cNvSpPr/>
      </dsp:nvSpPr>
      <dsp:spPr>
        <a:xfrm>
          <a:off x="301" y="306823"/>
          <a:ext cx="1176883" cy="706129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100" b="0" kern="1200" dirty="0"/>
            <a:t>Fomentar el cuestionamiento reflexivo</a:t>
          </a:r>
          <a:endParaRPr lang="en-US" sz="1100" b="0" kern="1200" dirty="0"/>
        </a:p>
      </dsp:txBody>
      <dsp:txXfrm>
        <a:off x="301" y="306823"/>
        <a:ext cx="1176883" cy="706129"/>
      </dsp:txXfrm>
    </dsp:sp>
    <dsp:sp modelId="{562E2A09-0B3B-4600-852B-3C02B61FC284}">
      <dsp:nvSpPr>
        <dsp:cNvPr id="0" name=""/>
        <dsp:cNvSpPr/>
      </dsp:nvSpPr>
      <dsp:spPr>
        <a:xfrm>
          <a:off x="1294873" y="306823"/>
          <a:ext cx="1176883" cy="706129"/>
        </a:xfrm>
        <a:prstGeom prst="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100" b="0" kern="1200" dirty="0"/>
            <a:t>Evaluar la validez de la información</a:t>
          </a:r>
          <a:endParaRPr lang="en-US" sz="1100" b="0" kern="1200" dirty="0"/>
        </a:p>
      </dsp:txBody>
      <dsp:txXfrm>
        <a:off x="1294873" y="306823"/>
        <a:ext cx="1176883" cy="706129"/>
      </dsp:txXfrm>
    </dsp:sp>
    <dsp:sp modelId="{F19E3289-DD4E-4A26-9D3E-110E357C2E2A}">
      <dsp:nvSpPr>
        <dsp:cNvPr id="0" name=""/>
        <dsp:cNvSpPr/>
      </dsp:nvSpPr>
      <dsp:spPr>
        <a:xfrm>
          <a:off x="301" y="1130641"/>
          <a:ext cx="1176883" cy="706129"/>
        </a:xfrm>
        <a:prstGeom prst="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100" b="0" kern="1200"/>
            <a:t>Usar metodologías activas</a:t>
          </a:r>
          <a:endParaRPr lang="en-US" sz="1100" b="0" kern="1200"/>
        </a:p>
      </dsp:txBody>
      <dsp:txXfrm>
        <a:off x="301" y="1130641"/>
        <a:ext cx="1176883" cy="706129"/>
      </dsp:txXfrm>
    </dsp:sp>
    <dsp:sp modelId="{1543308C-082B-4ECB-8487-E24DAF5FB41B}">
      <dsp:nvSpPr>
        <dsp:cNvPr id="0" name=""/>
        <dsp:cNvSpPr/>
      </dsp:nvSpPr>
      <dsp:spPr>
        <a:xfrm>
          <a:off x="1294873" y="1130641"/>
          <a:ext cx="1176883" cy="706129"/>
        </a:xfrm>
        <a:prstGeom prst="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100" b="0" kern="1200"/>
            <a:t>Desarrollar la argumentación fundamentada</a:t>
          </a:r>
          <a:endParaRPr lang="en-US" sz="1100" b="0" kern="1200"/>
        </a:p>
      </dsp:txBody>
      <dsp:txXfrm>
        <a:off x="1294873" y="1130641"/>
        <a:ext cx="1176883" cy="706129"/>
      </dsp:txXfrm>
    </dsp:sp>
    <dsp:sp modelId="{F8C9F398-1FE0-4A19-A0C6-AEE404DE5554}">
      <dsp:nvSpPr>
        <dsp:cNvPr id="0" name=""/>
        <dsp:cNvSpPr/>
      </dsp:nvSpPr>
      <dsp:spPr>
        <a:xfrm>
          <a:off x="301" y="1954460"/>
          <a:ext cx="1176883" cy="706129"/>
        </a:xfrm>
        <a:prstGeom prst="rect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100" b="0" kern="1200"/>
            <a:t>Plantear dilemas y controversias</a:t>
          </a:r>
          <a:endParaRPr lang="en-US" sz="1100" b="0" kern="1200"/>
        </a:p>
      </dsp:txBody>
      <dsp:txXfrm>
        <a:off x="301" y="1954460"/>
        <a:ext cx="1176883" cy="706129"/>
      </dsp:txXfrm>
    </dsp:sp>
    <dsp:sp modelId="{A8FF2536-F263-4F7B-813A-7D08A3FCA1A0}">
      <dsp:nvSpPr>
        <dsp:cNvPr id="0" name=""/>
        <dsp:cNvSpPr/>
      </dsp:nvSpPr>
      <dsp:spPr>
        <a:xfrm>
          <a:off x="1295174" y="1921229"/>
          <a:ext cx="1176883" cy="706129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100" b="0" kern="1200"/>
            <a:t>Incorporar la metacognición</a:t>
          </a:r>
          <a:endParaRPr lang="en-US" sz="1100" b="0" kern="1200"/>
        </a:p>
      </dsp:txBody>
      <dsp:txXfrm>
        <a:off x="1295174" y="1921229"/>
        <a:ext cx="1176883" cy="706129"/>
      </dsp:txXfrm>
    </dsp:sp>
    <dsp:sp modelId="{E72E1019-66DD-4BA9-B4E9-FBD8BB2F3C27}">
      <dsp:nvSpPr>
        <dsp:cNvPr id="0" name=""/>
        <dsp:cNvSpPr/>
      </dsp:nvSpPr>
      <dsp:spPr>
        <a:xfrm>
          <a:off x="301" y="2778278"/>
          <a:ext cx="1176883" cy="706129"/>
        </a:xfrm>
        <a:prstGeom prst="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100" b="1" kern="1200" dirty="0"/>
            <a:t>Diseñar evaluaciones auténticas</a:t>
          </a:r>
          <a:endParaRPr lang="en-US" sz="1100" b="1" kern="1200" dirty="0"/>
        </a:p>
      </dsp:txBody>
      <dsp:txXfrm>
        <a:off x="301" y="2778278"/>
        <a:ext cx="1176883" cy="706129"/>
      </dsp:txXfrm>
    </dsp:sp>
    <dsp:sp modelId="{AEC0A7F6-559A-49A3-99D4-8FFC703C92D1}">
      <dsp:nvSpPr>
        <dsp:cNvPr id="0" name=""/>
        <dsp:cNvSpPr/>
      </dsp:nvSpPr>
      <dsp:spPr>
        <a:xfrm>
          <a:off x="1294873" y="2778278"/>
          <a:ext cx="1176883" cy="706129"/>
        </a:xfrm>
        <a:prstGeom prst="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100" b="0" kern="1200"/>
            <a:t>Modelar pensamiento crítico desde la docencia</a:t>
          </a:r>
          <a:endParaRPr lang="en-US" sz="1100" b="0" kern="1200"/>
        </a:p>
      </dsp:txBody>
      <dsp:txXfrm>
        <a:off x="1294873" y="2778278"/>
        <a:ext cx="1176883" cy="706129"/>
      </dsp:txXfrm>
    </dsp:sp>
  </dsp:spTree>
</dsp:drawing>
</file>

<file path=ppt/diagrams/drawing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EE9AC0D-428F-43B4-B4CC-E514FA700A34}">
      <dsp:nvSpPr>
        <dsp:cNvPr id="0" name=""/>
        <dsp:cNvSpPr/>
      </dsp:nvSpPr>
      <dsp:spPr>
        <a:xfrm rot="16200000">
          <a:off x="433477" y="-432442"/>
          <a:ext cx="1827196" cy="2692080"/>
        </a:xfrm>
        <a:prstGeom prst="flowChartManualOperation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0" tIns="0" rIns="180578" bIns="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800" kern="1200" dirty="0"/>
            <a:t>Procedimientos</a:t>
          </a:r>
          <a:endParaRPr lang="en-US" sz="2800" kern="1200" dirty="0"/>
        </a:p>
      </dsp:txBody>
      <dsp:txXfrm rot="5400000">
        <a:off x="1035" y="365439"/>
        <a:ext cx="2692080" cy="1096318"/>
      </dsp:txXfrm>
    </dsp:sp>
    <dsp:sp modelId="{DDCFCC12-D4BA-4FD5-AF90-C45EB4CE5C04}">
      <dsp:nvSpPr>
        <dsp:cNvPr id="0" name=""/>
        <dsp:cNvSpPr/>
      </dsp:nvSpPr>
      <dsp:spPr>
        <a:xfrm rot="16200000">
          <a:off x="3327463" y="-432442"/>
          <a:ext cx="1827196" cy="2692080"/>
        </a:xfrm>
        <a:prstGeom prst="flowChartManualOperation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0" tIns="0" rIns="180578" bIns="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800" kern="1200" dirty="0"/>
            <a:t> Instrumentos</a:t>
          </a:r>
          <a:endParaRPr lang="en-US" sz="2800" kern="1200" dirty="0"/>
        </a:p>
      </dsp:txBody>
      <dsp:txXfrm rot="5400000">
        <a:off x="2895021" y="365439"/>
        <a:ext cx="2692080" cy="1096318"/>
      </dsp:txXfrm>
    </dsp:sp>
    <dsp:sp modelId="{CA703F3E-3166-4BF5-AC62-E6D637FFE5B5}">
      <dsp:nvSpPr>
        <dsp:cNvPr id="0" name=""/>
        <dsp:cNvSpPr/>
      </dsp:nvSpPr>
      <dsp:spPr>
        <a:xfrm rot="16200000">
          <a:off x="6221449" y="-432442"/>
          <a:ext cx="1827196" cy="2692080"/>
        </a:xfrm>
        <a:prstGeom prst="flowChartManualOperation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0" tIns="0" rIns="180578" bIns="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800" kern="1200" dirty="0"/>
            <a:t>Protocolos</a:t>
          </a:r>
          <a:endParaRPr lang="en-US" sz="2800" kern="1200" dirty="0"/>
        </a:p>
      </dsp:txBody>
      <dsp:txXfrm rot="5400000">
        <a:off x="5789007" y="365439"/>
        <a:ext cx="2692080" cy="1096318"/>
      </dsp:txXfrm>
    </dsp:sp>
  </dsp:spTree>
</dsp:drawing>
</file>

<file path=ppt/diagrams/drawing10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0FA9DBE-BD70-478E-9D32-1A1FC4D1BFCD}">
      <dsp:nvSpPr>
        <dsp:cNvPr id="0" name=""/>
        <dsp:cNvSpPr/>
      </dsp:nvSpPr>
      <dsp:spPr>
        <a:xfrm>
          <a:off x="3122479" y="2329063"/>
          <a:ext cx="1909225" cy="1909225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600" b="1" kern="1200" dirty="0"/>
            <a:t>APRENDIZAJE</a:t>
          </a:r>
        </a:p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600" b="1" kern="1200" dirty="0"/>
            <a:t>ESTUDIANTE</a:t>
          </a:r>
        </a:p>
      </dsp:txBody>
      <dsp:txXfrm>
        <a:off x="3402079" y="2608663"/>
        <a:ext cx="1350025" cy="1350025"/>
      </dsp:txXfrm>
    </dsp:sp>
    <dsp:sp modelId="{FAC28066-A4B6-4F3B-B88A-A135D92C1173}">
      <dsp:nvSpPr>
        <dsp:cNvPr id="0" name=""/>
        <dsp:cNvSpPr/>
      </dsp:nvSpPr>
      <dsp:spPr>
        <a:xfrm rot="10800000">
          <a:off x="1186783" y="3011611"/>
          <a:ext cx="1829232" cy="544129"/>
        </a:xfrm>
        <a:prstGeom prst="leftArrow">
          <a:avLst>
            <a:gd name="adj1" fmla="val 60000"/>
            <a:gd name="adj2" fmla="val 5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5831DE4-9F72-463C-9D98-B6A3E0E67567}">
      <dsp:nvSpPr>
        <dsp:cNvPr id="0" name=""/>
        <dsp:cNvSpPr/>
      </dsp:nvSpPr>
      <dsp:spPr>
        <a:xfrm>
          <a:off x="518554" y="2749093"/>
          <a:ext cx="1336458" cy="1069166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600" b="1" kern="1200" dirty="0"/>
            <a:t>Infografía</a:t>
          </a:r>
          <a:endParaRPr lang="es-CL" sz="1600" b="1" kern="1200" dirty="0"/>
        </a:p>
      </dsp:txBody>
      <dsp:txXfrm>
        <a:off x="549869" y="2780408"/>
        <a:ext cx="1273828" cy="1006536"/>
      </dsp:txXfrm>
    </dsp:sp>
    <dsp:sp modelId="{0439186C-D6E6-49AD-A079-4FB60FF328E3}">
      <dsp:nvSpPr>
        <dsp:cNvPr id="0" name=""/>
        <dsp:cNvSpPr/>
      </dsp:nvSpPr>
      <dsp:spPr>
        <a:xfrm rot="12960000">
          <a:off x="1564107" y="1850328"/>
          <a:ext cx="1829232" cy="544129"/>
        </a:xfrm>
        <a:prstGeom prst="leftArrow">
          <a:avLst>
            <a:gd name="adj1" fmla="val 60000"/>
            <a:gd name="adj2" fmla="val 5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8709F3A-792F-4E3E-9BA1-7BC42BCFAB58}">
      <dsp:nvSpPr>
        <dsp:cNvPr id="0" name=""/>
        <dsp:cNvSpPr/>
      </dsp:nvSpPr>
      <dsp:spPr>
        <a:xfrm>
          <a:off x="1070554" y="1050211"/>
          <a:ext cx="1336458" cy="1069166"/>
        </a:xfrm>
        <a:prstGeom prst="roundRect">
          <a:avLst>
            <a:gd name="adj" fmla="val 1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600" b="1" kern="1200" dirty="0"/>
            <a:t>Test Diagnóstico</a:t>
          </a:r>
          <a:endParaRPr lang="es-CL" sz="1600" b="1" kern="1200" dirty="0"/>
        </a:p>
      </dsp:txBody>
      <dsp:txXfrm>
        <a:off x="1101869" y="1081526"/>
        <a:ext cx="1273828" cy="1006536"/>
      </dsp:txXfrm>
    </dsp:sp>
    <dsp:sp modelId="{6A13C006-0513-4F65-86E8-F5E156D0BDE8}">
      <dsp:nvSpPr>
        <dsp:cNvPr id="0" name=""/>
        <dsp:cNvSpPr/>
      </dsp:nvSpPr>
      <dsp:spPr>
        <a:xfrm rot="15120000">
          <a:off x="2551953" y="1132616"/>
          <a:ext cx="1829232" cy="544129"/>
        </a:xfrm>
        <a:prstGeom prst="leftArrow">
          <a:avLst>
            <a:gd name="adj1" fmla="val 60000"/>
            <a:gd name="adj2" fmla="val 5000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49DC4DB-0B71-40BF-8206-C94BF0271EC6}">
      <dsp:nvSpPr>
        <dsp:cNvPr id="0" name=""/>
        <dsp:cNvSpPr/>
      </dsp:nvSpPr>
      <dsp:spPr>
        <a:xfrm>
          <a:off x="2515708" y="245"/>
          <a:ext cx="1336458" cy="1069166"/>
        </a:xfrm>
        <a:prstGeom prst="roundRect">
          <a:avLst>
            <a:gd name="adj" fmla="val 1000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600" b="1" kern="1200" dirty="0"/>
            <a:t>Cuaderno de aprendizaje</a:t>
          </a:r>
          <a:endParaRPr lang="es-CL" sz="1600" b="1" kern="1200" dirty="0"/>
        </a:p>
      </dsp:txBody>
      <dsp:txXfrm>
        <a:off x="2547023" y="31560"/>
        <a:ext cx="1273828" cy="1006536"/>
      </dsp:txXfrm>
    </dsp:sp>
    <dsp:sp modelId="{345385AB-57D0-4949-B864-4F76B6AC3BA8}">
      <dsp:nvSpPr>
        <dsp:cNvPr id="0" name=""/>
        <dsp:cNvSpPr/>
      </dsp:nvSpPr>
      <dsp:spPr>
        <a:xfrm rot="17280000">
          <a:off x="3772998" y="1132616"/>
          <a:ext cx="1829232" cy="544129"/>
        </a:xfrm>
        <a:prstGeom prst="leftArrow">
          <a:avLst>
            <a:gd name="adj1" fmla="val 60000"/>
            <a:gd name="adj2" fmla="val 50000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CB69B15-32A1-4E0D-A362-3F3D40196C2A}">
      <dsp:nvSpPr>
        <dsp:cNvPr id="0" name=""/>
        <dsp:cNvSpPr/>
      </dsp:nvSpPr>
      <dsp:spPr>
        <a:xfrm>
          <a:off x="4302018" y="245"/>
          <a:ext cx="1336458" cy="1069166"/>
        </a:xfrm>
        <a:prstGeom prst="roundRect">
          <a:avLst>
            <a:gd name="adj" fmla="val 10000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600" b="1" kern="1200" dirty="0"/>
            <a:t>Tutor-IA</a:t>
          </a:r>
          <a:endParaRPr lang="es-CL" sz="1600" b="1" kern="1200" dirty="0"/>
        </a:p>
      </dsp:txBody>
      <dsp:txXfrm>
        <a:off x="4333333" y="31560"/>
        <a:ext cx="1273828" cy="1006536"/>
      </dsp:txXfrm>
    </dsp:sp>
    <dsp:sp modelId="{3A0AC6A4-15C8-4BED-A3CD-EFD1F2317151}">
      <dsp:nvSpPr>
        <dsp:cNvPr id="0" name=""/>
        <dsp:cNvSpPr/>
      </dsp:nvSpPr>
      <dsp:spPr>
        <a:xfrm rot="19440000">
          <a:off x="4760845" y="1850328"/>
          <a:ext cx="1829232" cy="544129"/>
        </a:xfrm>
        <a:prstGeom prst="leftArrow">
          <a:avLst>
            <a:gd name="adj1" fmla="val 60000"/>
            <a:gd name="adj2" fmla="val 50000"/>
          </a:avLst>
        </a:prstGeom>
        <a:solidFill>
          <a:schemeClr val="accent6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40326C5-9C67-425A-8F61-2CD52AE6E5F8}">
      <dsp:nvSpPr>
        <dsp:cNvPr id="0" name=""/>
        <dsp:cNvSpPr/>
      </dsp:nvSpPr>
      <dsp:spPr>
        <a:xfrm>
          <a:off x="5747172" y="1050211"/>
          <a:ext cx="1336458" cy="1069166"/>
        </a:xfrm>
        <a:prstGeom prst="roundRect">
          <a:avLst>
            <a:gd name="adj" fmla="val 10000"/>
          </a:avLst>
        </a:prstGeom>
        <a:solidFill>
          <a:schemeClr val="accent6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600" b="1" kern="1200" dirty="0"/>
            <a:t>Búsqueda en profundidad</a:t>
          </a:r>
          <a:endParaRPr lang="es-CL" sz="1600" b="1" kern="1200" dirty="0"/>
        </a:p>
      </dsp:txBody>
      <dsp:txXfrm>
        <a:off x="5778487" y="1081526"/>
        <a:ext cx="1273828" cy="1006536"/>
      </dsp:txXfrm>
    </dsp:sp>
    <dsp:sp modelId="{FD461F2B-D6E0-4AA9-8E06-4A88300CE3E2}">
      <dsp:nvSpPr>
        <dsp:cNvPr id="0" name=""/>
        <dsp:cNvSpPr/>
      </dsp:nvSpPr>
      <dsp:spPr>
        <a:xfrm>
          <a:off x="5138168" y="3011611"/>
          <a:ext cx="1829232" cy="544129"/>
        </a:xfrm>
        <a:prstGeom prst="leftArrow">
          <a:avLst>
            <a:gd name="adj1" fmla="val 60000"/>
            <a:gd name="adj2" fmla="val 5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EA278E9-8C0B-4B97-B963-50CED0211A77}">
      <dsp:nvSpPr>
        <dsp:cNvPr id="0" name=""/>
        <dsp:cNvSpPr/>
      </dsp:nvSpPr>
      <dsp:spPr>
        <a:xfrm>
          <a:off x="6299172" y="2749093"/>
          <a:ext cx="1336458" cy="1069166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600" b="1" kern="1200" dirty="0"/>
            <a:t>Tutor de Trabajo final</a:t>
          </a:r>
          <a:endParaRPr lang="es-CL" sz="1600" b="1" kern="1200" dirty="0"/>
        </a:p>
      </dsp:txBody>
      <dsp:txXfrm>
        <a:off x="6330487" y="2780408"/>
        <a:ext cx="1273828" cy="1006536"/>
      </dsp:txXfrm>
    </dsp:sp>
  </dsp:spTree>
</dsp:drawing>
</file>

<file path=ppt/diagrams/drawing1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89D16A8-3136-481F-8EF2-70AB3139DD7B}">
      <dsp:nvSpPr>
        <dsp:cNvPr id="0" name=""/>
        <dsp:cNvSpPr/>
      </dsp:nvSpPr>
      <dsp:spPr>
        <a:xfrm>
          <a:off x="272043" y="569"/>
          <a:ext cx="2166720" cy="1300032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000" kern="1200"/>
            <a:t>Autoevaluación y reflexión guiada</a:t>
          </a:r>
          <a:endParaRPr lang="es-CL" sz="2000" kern="1200"/>
        </a:p>
      </dsp:txBody>
      <dsp:txXfrm>
        <a:off x="272043" y="569"/>
        <a:ext cx="2166720" cy="1300032"/>
      </dsp:txXfrm>
    </dsp:sp>
    <dsp:sp modelId="{BD6781FD-3A28-4EBB-A0BD-1F9728A3EC48}">
      <dsp:nvSpPr>
        <dsp:cNvPr id="0" name=""/>
        <dsp:cNvSpPr/>
      </dsp:nvSpPr>
      <dsp:spPr>
        <a:xfrm>
          <a:off x="2655436" y="569"/>
          <a:ext cx="2166720" cy="1300032"/>
        </a:xfrm>
        <a:prstGeom prst="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000" kern="1200" dirty="0"/>
            <a:t>IA primero con revisión humana</a:t>
          </a:r>
          <a:endParaRPr lang="es-CL" sz="2000" kern="1200" dirty="0"/>
        </a:p>
      </dsp:txBody>
      <dsp:txXfrm>
        <a:off x="2655436" y="569"/>
        <a:ext cx="2166720" cy="1300032"/>
      </dsp:txXfrm>
    </dsp:sp>
    <dsp:sp modelId="{936370F5-CEC7-4EE6-A3A7-1BE4C8C30F65}">
      <dsp:nvSpPr>
        <dsp:cNvPr id="0" name=""/>
        <dsp:cNvSpPr/>
      </dsp:nvSpPr>
      <dsp:spPr>
        <a:xfrm>
          <a:off x="5038830" y="569"/>
          <a:ext cx="2166720" cy="1300032"/>
        </a:xfrm>
        <a:prstGeom prst="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000" kern="1200" dirty="0"/>
            <a:t>Humano primero con revisión de IA</a:t>
          </a:r>
          <a:endParaRPr lang="es-CL" sz="2000" kern="1200" dirty="0"/>
        </a:p>
      </dsp:txBody>
      <dsp:txXfrm>
        <a:off x="5038830" y="569"/>
        <a:ext cx="2166720" cy="1300032"/>
      </dsp:txXfrm>
    </dsp:sp>
    <dsp:sp modelId="{3D3E78E0-F9C7-4EF9-94C0-FCBBB3803D8E}">
      <dsp:nvSpPr>
        <dsp:cNvPr id="0" name=""/>
        <dsp:cNvSpPr/>
      </dsp:nvSpPr>
      <dsp:spPr>
        <a:xfrm>
          <a:off x="7422223" y="569"/>
          <a:ext cx="2166720" cy="1300032"/>
        </a:xfrm>
        <a:prstGeom prst="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CL" sz="2000" kern="1200" dirty="0"/>
            <a:t>Comparación humano vs IA</a:t>
          </a:r>
        </a:p>
      </dsp:txBody>
      <dsp:txXfrm>
        <a:off x="7422223" y="569"/>
        <a:ext cx="2166720" cy="1300032"/>
      </dsp:txXfrm>
    </dsp:sp>
    <dsp:sp modelId="{FF46B418-8E29-40D4-9041-303A15E50513}">
      <dsp:nvSpPr>
        <dsp:cNvPr id="0" name=""/>
        <dsp:cNvSpPr/>
      </dsp:nvSpPr>
      <dsp:spPr>
        <a:xfrm>
          <a:off x="272043" y="1517274"/>
          <a:ext cx="2166720" cy="1300032"/>
        </a:xfrm>
        <a:prstGeom prst="rect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000" kern="1200"/>
            <a:t>Aprendizaje inmersivo -IA</a:t>
          </a:r>
          <a:endParaRPr lang="es-CL" sz="2000" kern="1200" dirty="0"/>
        </a:p>
      </dsp:txBody>
      <dsp:txXfrm>
        <a:off x="272043" y="1517274"/>
        <a:ext cx="2166720" cy="1300032"/>
      </dsp:txXfrm>
    </dsp:sp>
    <dsp:sp modelId="{4B9C689B-8D0F-4D22-9357-54846F617A4B}">
      <dsp:nvSpPr>
        <dsp:cNvPr id="0" name=""/>
        <dsp:cNvSpPr/>
      </dsp:nvSpPr>
      <dsp:spPr>
        <a:xfrm>
          <a:off x="2655436" y="1517274"/>
          <a:ext cx="2166720" cy="1300032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000" kern="1200" dirty="0"/>
            <a:t>IA como asistente</a:t>
          </a:r>
          <a:endParaRPr lang="es-CL" sz="2000" kern="1200" dirty="0"/>
        </a:p>
      </dsp:txBody>
      <dsp:txXfrm>
        <a:off x="2655436" y="1517274"/>
        <a:ext cx="2166720" cy="1300032"/>
      </dsp:txXfrm>
    </dsp:sp>
    <dsp:sp modelId="{0DB04E1F-8230-4193-ABD8-6E4068AA5B36}">
      <dsp:nvSpPr>
        <dsp:cNvPr id="0" name=""/>
        <dsp:cNvSpPr/>
      </dsp:nvSpPr>
      <dsp:spPr>
        <a:xfrm>
          <a:off x="5038830" y="1517274"/>
          <a:ext cx="2166720" cy="1300032"/>
        </a:xfrm>
        <a:prstGeom prst="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000" kern="1200" dirty="0"/>
            <a:t>IA en juego de roles o simulación</a:t>
          </a:r>
          <a:endParaRPr lang="es-CL" sz="2000" kern="1200" dirty="0"/>
        </a:p>
      </dsp:txBody>
      <dsp:txXfrm>
        <a:off x="5038830" y="1517274"/>
        <a:ext cx="2166720" cy="1300032"/>
      </dsp:txXfrm>
    </dsp:sp>
    <dsp:sp modelId="{CB2FF0B6-1A7A-4361-9A76-5A4FCA5D13D6}">
      <dsp:nvSpPr>
        <dsp:cNvPr id="0" name=""/>
        <dsp:cNvSpPr/>
      </dsp:nvSpPr>
      <dsp:spPr>
        <a:xfrm>
          <a:off x="7422223" y="1517274"/>
          <a:ext cx="2166720" cy="1300032"/>
        </a:xfrm>
        <a:prstGeom prst="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000" kern="1200" dirty="0"/>
            <a:t>IA para retroalimentación y mejora de versiones</a:t>
          </a:r>
          <a:endParaRPr lang="es-CL" sz="2000" kern="1200" dirty="0"/>
        </a:p>
      </dsp:txBody>
      <dsp:txXfrm>
        <a:off x="7422223" y="1517274"/>
        <a:ext cx="2166720" cy="1300032"/>
      </dsp:txXfrm>
    </dsp:sp>
  </dsp:spTree>
</dsp:drawing>
</file>

<file path=ppt/diagrams/drawing1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5E9E25F-2027-4048-83EA-6ED379F2B5C8}">
      <dsp:nvSpPr>
        <dsp:cNvPr id="0" name=""/>
        <dsp:cNvSpPr/>
      </dsp:nvSpPr>
      <dsp:spPr>
        <a:xfrm rot="16200000">
          <a:off x="1568164" y="-1528855"/>
          <a:ext cx="1988461" cy="5046171"/>
        </a:xfrm>
        <a:prstGeom prst="round1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248920" tIns="248920" rIns="248920" bIns="248920" numCol="1" spcCol="1270" anchor="ctr" anchorCtr="0">
          <a:noAutofit/>
        </a:bodyPr>
        <a:lstStyle/>
        <a:p>
          <a:pPr marL="0" lvl="0" indent="0" algn="ctr" defTabSz="1555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500" kern="1200"/>
            <a:t>Orientar, advertir los posibles problemas</a:t>
          </a:r>
          <a:endParaRPr lang="es-CL" sz="3500" kern="1200"/>
        </a:p>
      </dsp:txBody>
      <dsp:txXfrm rot="5400000">
        <a:off x="39310" y="0"/>
        <a:ext cx="5046171" cy="1491346"/>
      </dsp:txXfrm>
    </dsp:sp>
    <dsp:sp modelId="{1B058D49-052B-40C2-9B7D-B7AAEB0AA1E9}">
      <dsp:nvSpPr>
        <dsp:cNvPr id="0" name=""/>
        <dsp:cNvSpPr/>
      </dsp:nvSpPr>
      <dsp:spPr>
        <a:xfrm>
          <a:off x="5046171" y="0"/>
          <a:ext cx="5046171" cy="1988461"/>
        </a:xfrm>
        <a:prstGeom prst="round1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248920" tIns="248920" rIns="248920" bIns="248920" numCol="1" spcCol="1270" anchor="ctr" anchorCtr="0">
          <a:noAutofit/>
        </a:bodyPr>
        <a:lstStyle/>
        <a:p>
          <a:pPr marL="0" lvl="0" indent="0" algn="ctr" defTabSz="1555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500" kern="1200" dirty="0" err="1"/>
            <a:t>Modelar</a:t>
          </a:r>
          <a:r>
            <a:rPr lang="en-US" sz="3500" kern="1200" dirty="0"/>
            <a:t> con el </a:t>
          </a:r>
          <a:r>
            <a:rPr lang="en-US" sz="3500" kern="1200" dirty="0" err="1"/>
            <a:t>ejemplo</a:t>
          </a:r>
          <a:r>
            <a:rPr lang="en-US" sz="3500" kern="1200" dirty="0"/>
            <a:t> de </a:t>
          </a:r>
          <a:r>
            <a:rPr lang="en-US" sz="3500" kern="1200" dirty="0" err="1"/>
            <a:t>uso</a:t>
          </a:r>
          <a:r>
            <a:rPr lang="en-US" sz="3500" kern="1200" dirty="0"/>
            <a:t> </a:t>
          </a:r>
          <a:r>
            <a:rPr lang="en-US" sz="3500" kern="1200" dirty="0" err="1"/>
            <a:t>responsable</a:t>
          </a:r>
          <a:endParaRPr lang="es-CL" sz="3500" kern="1200" dirty="0"/>
        </a:p>
      </dsp:txBody>
      <dsp:txXfrm>
        <a:off x="5046171" y="0"/>
        <a:ext cx="5046171" cy="1491346"/>
      </dsp:txXfrm>
    </dsp:sp>
    <dsp:sp modelId="{FAA0514C-3A10-4E49-B5D7-BCC3D305CA57}">
      <dsp:nvSpPr>
        <dsp:cNvPr id="0" name=""/>
        <dsp:cNvSpPr/>
      </dsp:nvSpPr>
      <dsp:spPr>
        <a:xfrm rot="10800000">
          <a:off x="0" y="1988461"/>
          <a:ext cx="5046171" cy="1988461"/>
        </a:xfrm>
        <a:prstGeom prst="round1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248920" tIns="248920" rIns="248920" bIns="248920" numCol="1" spcCol="1270" anchor="ctr" anchorCtr="0">
          <a:noAutofit/>
        </a:bodyPr>
        <a:lstStyle/>
        <a:p>
          <a:pPr marL="0" lvl="0" indent="0" algn="ctr" defTabSz="1555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500" kern="1200"/>
            <a:t>Usar herramientas IA para abordar contenidos</a:t>
          </a:r>
          <a:endParaRPr lang="es-CL" sz="3500" kern="1200"/>
        </a:p>
      </dsp:txBody>
      <dsp:txXfrm rot="10800000">
        <a:off x="0" y="2485576"/>
        <a:ext cx="5046171" cy="1491346"/>
      </dsp:txXfrm>
    </dsp:sp>
    <dsp:sp modelId="{FC8C25DC-C073-459A-9BF6-299B8F3D6C26}">
      <dsp:nvSpPr>
        <dsp:cNvPr id="0" name=""/>
        <dsp:cNvSpPr/>
      </dsp:nvSpPr>
      <dsp:spPr>
        <a:xfrm rot="5400000">
          <a:off x="6575027" y="459606"/>
          <a:ext cx="1988461" cy="5046171"/>
        </a:xfrm>
        <a:prstGeom prst="round1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248920" tIns="248920" rIns="248920" bIns="248920" numCol="1" spcCol="1270" anchor="ctr" anchorCtr="0">
          <a:noAutofit/>
        </a:bodyPr>
        <a:lstStyle/>
        <a:p>
          <a:pPr marL="0" lvl="0" indent="0" algn="ctr" defTabSz="1555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500" kern="1200" dirty="0" err="1"/>
            <a:t>Evaluación</a:t>
          </a:r>
          <a:r>
            <a:rPr lang="en-US" sz="3500" kern="1200" dirty="0"/>
            <a:t> para el </a:t>
          </a:r>
          <a:r>
            <a:rPr lang="en-US" sz="3500" kern="1200" dirty="0" err="1"/>
            <a:t>aprendizaje</a:t>
          </a:r>
          <a:endParaRPr lang="es-CL" sz="3500" kern="1200" dirty="0"/>
        </a:p>
      </dsp:txBody>
      <dsp:txXfrm rot="-5400000">
        <a:off x="5046172" y="2485575"/>
        <a:ext cx="5046171" cy="1491346"/>
      </dsp:txXfrm>
    </dsp:sp>
    <dsp:sp modelId="{E2FBA08D-EE6C-44E6-80C8-F694F6F88224}">
      <dsp:nvSpPr>
        <dsp:cNvPr id="0" name=""/>
        <dsp:cNvSpPr/>
      </dsp:nvSpPr>
      <dsp:spPr>
        <a:xfrm>
          <a:off x="3514033" y="1444299"/>
          <a:ext cx="3027703" cy="994230"/>
        </a:xfrm>
        <a:prstGeom prst="roundRect">
          <a:avLst/>
        </a:prstGeom>
        <a:solidFill>
          <a:schemeClr val="accent2"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  <dsp:txBody>
        <a:bodyPr spcFirstLastPara="0" vert="horz" wrap="square" lIns="152400" tIns="152400" rIns="152400" bIns="152400" numCol="1" spcCol="1270" anchor="ctr" anchorCtr="0">
          <a:noAutofit/>
        </a:bodyPr>
        <a:lstStyle/>
        <a:p>
          <a:pPr marL="0" lvl="0" indent="0" algn="ctr" defTabSz="1778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000" b="1" kern="1200" dirty="0"/>
            <a:t>Rol Docente</a:t>
          </a:r>
          <a:endParaRPr lang="es-CL" sz="4000" b="1" kern="1200" dirty="0"/>
        </a:p>
      </dsp:txBody>
      <dsp:txXfrm>
        <a:off x="3562567" y="1492833"/>
        <a:ext cx="2930635" cy="897162"/>
      </dsp:txXfrm>
    </dsp:sp>
  </dsp:spTree>
</dsp:drawing>
</file>

<file path=ppt/diagrams/drawing1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5A5A339-36F2-42A0-A962-E7DE48E61391}">
      <dsp:nvSpPr>
        <dsp:cNvPr id="0" name=""/>
        <dsp:cNvSpPr/>
      </dsp:nvSpPr>
      <dsp:spPr>
        <a:xfrm>
          <a:off x="0" y="117192"/>
          <a:ext cx="2524264" cy="1514558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CL" sz="1800" b="1" kern="1200" noProof="0" dirty="0"/>
            <a:t>Personalizar</a:t>
          </a:r>
        </a:p>
      </dsp:txBody>
      <dsp:txXfrm>
        <a:off x="0" y="117192"/>
        <a:ext cx="2524264" cy="1514558"/>
      </dsp:txXfrm>
    </dsp:sp>
    <dsp:sp modelId="{5FDBD695-A9AE-418B-9E79-265714AECC64}">
      <dsp:nvSpPr>
        <dsp:cNvPr id="0" name=""/>
        <dsp:cNvSpPr/>
      </dsp:nvSpPr>
      <dsp:spPr>
        <a:xfrm>
          <a:off x="2776690" y="117192"/>
          <a:ext cx="2524264" cy="1514558"/>
        </a:xfrm>
        <a:prstGeom prst="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CL" sz="1800" b="1" kern="1200" noProof="0" dirty="0"/>
            <a:t>Seleccionar y validar fuentes</a:t>
          </a:r>
        </a:p>
      </dsp:txBody>
      <dsp:txXfrm>
        <a:off x="2776690" y="117192"/>
        <a:ext cx="2524264" cy="1514558"/>
      </dsp:txXfrm>
    </dsp:sp>
    <dsp:sp modelId="{AAFB5464-6BFF-42A5-AF23-7F684C406F9E}">
      <dsp:nvSpPr>
        <dsp:cNvPr id="0" name=""/>
        <dsp:cNvSpPr/>
      </dsp:nvSpPr>
      <dsp:spPr>
        <a:xfrm>
          <a:off x="5553380" y="117192"/>
          <a:ext cx="2524264" cy="1514558"/>
        </a:xfrm>
        <a:prstGeom prst="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CL" sz="1800" b="1" kern="1200" noProof="0" dirty="0"/>
            <a:t>Asignar rol detallado</a:t>
          </a:r>
        </a:p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CL" sz="1800" b="1" kern="1200" noProof="0" dirty="0"/>
            <a:t> (</a:t>
          </a:r>
          <a:r>
            <a:rPr lang="es-CL" sz="1800" b="1" i="1" kern="1200" noProof="0" dirty="0"/>
            <a:t>Perfil de cargo</a:t>
          </a:r>
          <a:r>
            <a:rPr lang="es-CL" sz="1800" b="1" kern="1200" noProof="0" dirty="0"/>
            <a:t>)</a:t>
          </a:r>
        </a:p>
      </dsp:txBody>
      <dsp:txXfrm>
        <a:off x="5553380" y="117192"/>
        <a:ext cx="2524264" cy="1514558"/>
      </dsp:txXfrm>
    </dsp:sp>
    <dsp:sp modelId="{A2DA15FA-F4E9-4626-8BC1-AD59DA7E274E}">
      <dsp:nvSpPr>
        <dsp:cNvPr id="0" name=""/>
        <dsp:cNvSpPr/>
      </dsp:nvSpPr>
      <dsp:spPr>
        <a:xfrm>
          <a:off x="0" y="1884177"/>
          <a:ext cx="2524264" cy="1514558"/>
        </a:xfrm>
        <a:prstGeom prst="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CL" sz="1800" b="1" kern="1200" noProof="0" dirty="0"/>
            <a:t>Ejecutar tareas complejas</a:t>
          </a:r>
        </a:p>
      </dsp:txBody>
      <dsp:txXfrm>
        <a:off x="0" y="1884177"/>
        <a:ext cx="2524264" cy="1514558"/>
      </dsp:txXfrm>
    </dsp:sp>
    <dsp:sp modelId="{A915C554-FBB8-42C0-8EFE-61AA9C8D2C3F}">
      <dsp:nvSpPr>
        <dsp:cNvPr id="0" name=""/>
        <dsp:cNvSpPr/>
      </dsp:nvSpPr>
      <dsp:spPr>
        <a:xfrm>
          <a:off x="2776690" y="1884177"/>
          <a:ext cx="2524264" cy="1514558"/>
        </a:xfrm>
        <a:prstGeom prst="rect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CL" sz="1800" b="1" kern="1200" noProof="0" dirty="0"/>
            <a:t>Recibir corrección y retroalimentación</a:t>
          </a:r>
        </a:p>
      </dsp:txBody>
      <dsp:txXfrm>
        <a:off x="2776690" y="1884177"/>
        <a:ext cx="2524264" cy="1514558"/>
      </dsp:txXfrm>
    </dsp:sp>
    <dsp:sp modelId="{D4628E1A-846C-43D6-9782-80FEB89D657D}">
      <dsp:nvSpPr>
        <dsp:cNvPr id="0" name=""/>
        <dsp:cNvSpPr/>
      </dsp:nvSpPr>
      <dsp:spPr>
        <a:xfrm>
          <a:off x="5553380" y="1884177"/>
          <a:ext cx="2524264" cy="1514558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CL" sz="1800" b="1" kern="1200" noProof="0" dirty="0"/>
            <a:t>Convertirlo en Asistente, colaborador o Tutor</a:t>
          </a:r>
        </a:p>
      </dsp:txBody>
      <dsp:txXfrm>
        <a:off x="5553380" y="1884177"/>
        <a:ext cx="2524264" cy="1514558"/>
      </dsp:txXfrm>
    </dsp:sp>
  </dsp:spTree>
</dsp:drawing>
</file>

<file path=ppt/diagrams/drawing1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B789E4A-2549-4943-A579-C51730B67CED}">
      <dsp:nvSpPr>
        <dsp:cNvPr id="0" name=""/>
        <dsp:cNvSpPr/>
      </dsp:nvSpPr>
      <dsp:spPr>
        <a:xfrm>
          <a:off x="209871" y="0"/>
          <a:ext cx="2378541" cy="1343842"/>
        </a:xfrm>
        <a:prstGeom prst="rightArrow">
          <a:avLst/>
        </a:prstGeom>
        <a:solidFill>
          <a:schemeClr val="accent1">
            <a:lumMod val="7500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25A8D0B-66BA-4FB6-B286-EEF9660C9975}">
      <dsp:nvSpPr>
        <dsp:cNvPr id="0" name=""/>
        <dsp:cNvSpPr/>
      </dsp:nvSpPr>
      <dsp:spPr>
        <a:xfrm>
          <a:off x="676999" y="403152"/>
          <a:ext cx="1444285" cy="537536"/>
        </a:xfrm>
        <a:prstGeom prst="roundRect">
          <a:avLst/>
        </a:prstGeom>
        <a:solidFill>
          <a:schemeClr val="accent1">
            <a:shade val="50000"/>
            <a:hueOff val="0"/>
            <a:satOff val="0"/>
            <a:lumOff val="0"/>
            <a:alphaOff val="0"/>
          </a:schemeClr>
        </a:solidFill>
        <a:ln w="15875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CL" sz="1700" b="1" kern="1200" dirty="0"/>
            <a:t>Capacidad de </a:t>
          </a:r>
          <a:endParaRPr lang="es-CL" sz="1700" kern="1200" dirty="0"/>
        </a:p>
      </dsp:txBody>
      <dsp:txXfrm>
        <a:off x="703239" y="429392"/>
        <a:ext cx="1391805" cy="485056"/>
      </dsp:txXfrm>
    </dsp:sp>
  </dsp:spTree>
</dsp:drawing>
</file>

<file path=ppt/diagrams/drawing1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3402F33-6B5B-46C6-BC5B-526C9945C32F}">
      <dsp:nvSpPr>
        <dsp:cNvPr id="0" name=""/>
        <dsp:cNvSpPr/>
      </dsp:nvSpPr>
      <dsp:spPr>
        <a:xfrm>
          <a:off x="0" y="124917"/>
          <a:ext cx="8560341" cy="524475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64378" tIns="187452" rIns="664378" bIns="113792" numCol="1" spcCol="1270" anchor="t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ES" sz="1600" b="1" kern="1200" dirty="0"/>
            <a:t>Buscar una herramienta diseñada para caso especifico con reglas adecuadas.</a:t>
          </a:r>
          <a:endParaRPr lang="es-CL" sz="1600" b="1" kern="1200" dirty="0"/>
        </a:p>
      </dsp:txBody>
      <dsp:txXfrm>
        <a:off x="0" y="124917"/>
        <a:ext cx="8560341" cy="524475"/>
      </dsp:txXfrm>
    </dsp:sp>
    <dsp:sp modelId="{FDD80CF7-E7DE-48D4-B79A-FA4EDBEA6301}">
      <dsp:nvSpPr>
        <dsp:cNvPr id="0" name=""/>
        <dsp:cNvSpPr/>
      </dsp:nvSpPr>
      <dsp:spPr>
        <a:xfrm flipH="1">
          <a:off x="427599" y="1791"/>
          <a:ext cx="1899420" cy="265680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6492" tIns="0" rIns="226492" bIns="0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600" b="1" kern="1200" dirty="0"/>
            <a:t>Opción 1:</a:t>
          </a:r>
          <a:endParaRPr lang="es-CL" sz="1600" b="1" kern="1200" dirty="0"/>
        </a:p>
      </dsp:txBody>
      <dsp:txXfrm>
        <a:off x="440568" y="14760"/>
        <a:ext cx="1873482" cy="239742"/>
      </dsp:txXfrm>
    </dsp:sp>
    <dsp:sp modelId="{FFC1A340-A72F-4217-BEEC-5628627F49B8}">
      <dsp:nvSpPr>
        <dsp:cNvPr id="0" name=""/>
        <dsp:cNvSpPr/>
      </dsp:nvSpPr>
      <dsp:spPr>
        <a:xfrm>
          <a:off x="0" y="840546"/>
          <a:ext cx="8560341" cy="751275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64378" tIns="187452" rIns="664378" bIns="113792" numCol="1" spcCol="1270" anchor="t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ES" sz="1600" b="1" kern="1200" dirty="0"/>
            <a:t>Elegir una herramienta que permita ser personalizada, ajustada a los requerimientos.</a:t>
          </a:r>
          <a:endParaRPr lang="es-CL" sz="1600" b="1" kern="1200" dirty="0"/>
        </a:p>
      </dsp:txBody>
      <dsp:txXfrm>
        <a:off x="0" y="840546"/>
        <a:ext cx="8560341" cy="751275"/>
      </dsp:txXfrm>
    </dsp:sp>
    <dsp:sp modelId="{08992007-ED51-429A-8459-70F3E267F313}">
      <dsp:nvSpPr>
        <dsp:cNvPr id="0" name=""/>
        <dsp:cNvSpPr/>
      </dsp:nvSpPr>
      <dsp:spPr>
        <a:xfrm>
          <a:off x="427599" y="743764"/>
          <a:ext cx="1938631" cy="265680"/>
        </a:xfrm>
        <a:prstGeom prst="round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6492" tIns="0" rIns="226492" bIns="0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600" b="1" kern="1200" dirty="0"/>
            <a:t>Opción 2:</a:t>
          </a:r>
          <a:endParaRPr lang="es-CL" sz="1600" b="1" kern="1200" dirty="0"/>
        </a:p>
      </dsp:txBody>
      <dsp:txXfrm>
        <a:off x="440568" y="756733"/>
        <a:ext cx="1912693" cy="239742"/>
      </dsp:txXfrm>
    </dsp:sp>
  </dsp:spTree>
</dsp:drawing>
</file>

<file path=ppt/diagrams/drawing1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2F059C4-C041-4ED9-B0C9-5AF98E356863}">
      <dsp:nvSpPr>
        <dsp:cNvPr id="0" name=""/>
        <dsp:cNvSpPr/>
      </dsp:nvSpPr>
      <dsp:spPr>
        <a:xfrm>
          <a:off x="4330" y="9716"/>
          <a:ext cx="4211324" cy="1318735"/>
        </a:xfrm>
        <a:prstGeom prst="roundRect">
          <a:avLst>
            <a:gd name="adj" fmla="val 10000"/>
          </a:avLst>
        </a:prstGeom>
        <a:solidFill>
          <a:schemeClr val="bg1">
            <a:lumMod val="9500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E098040-44F0-4BC4-8F8C-B3B34B8C5C8B}">
      <dsp:nvSpPr>
        <dsp:cNvPr id="0" name=""/>
        <dsp:cNvSpPr/>
      </dsp:nvSpPr>
      <dsp:spPr>
        <a:xfrm>
          <a:off x="-4330" y="7863"/>
          <a:ext cx="1540460" cy="1322440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5875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8AE53F3-F685-4B25-B872-572372B44881}">
      <dsp:nvSpPr>
        <dsp:cNvPr id="0" name=""/>
        <dsp:cNvSpPr/>
      </dsp:nvSpPr>
      <dsp:spPr>
        <a:xfrm>
          <a:off x="1527469" y="9716"/>
          <a:ext cx="2685204" cy="131873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9566" tIns="139566" rIns="139566" bIns="139566" numCol="1" spcCol="1270" anchor="ctr" anchorCtr="0">
          <a:noAutofit/>
        </a:bodyPr>
        <a:lstStyle/>
        <a:p>
          <a:pPr marL="0" lvl="0" indent="0" algn="l" defTabSz="16002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3600" b="0" i="0" kern="1200" baseline="0" dirty="0"/>
            <a:t>Colaborador</a:t>
          </a:r>
          <a:endParaRPr lang="en-US" sz="3600" kern="1200" dirty="0"/>
        </a:p>
      </dsp:txBody>
      <dsp:txXfrm>
        <a:off x="1527469" y="9716"/>
        <a:ext cx="2685204" cy="1318735"/>
      </dsp:txXfrm>
    </dsp:sp>
    <dsp:sp modelId="{2D5D63F2-D02A-439F-991C-9401B5AC37B7}">
      <dsp:nvSpPr>
        <dsp:cNvPr id="0" name=""/>
        <dsp:cNvSpPr/>
      </dsp:nvSpPr>
      <dsp:spPr>
        <a:xfrm>
          <a:off x="-4330" y="1659988"/>
          <a:ext cx="4211324" cy="1318735"/>
        </a:xfrm>
        <a:prstGeom prst="roundRect">
          <a:avLst>
            <a:gd name="adj" fmla="val 10000"/>
          </a:avLst>
        </a:prstGeom>
        <a:solidFill>
          <a:schemeClr val="bg2">
            <a:lumMod val="40000"/>
            <a:lumOff val="6000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2FA2B17-AEC0-429E-BEC3-E8D9AF968D57}">
      <dsp:nvSpPr>
        <dsp:cNvPr id="0" name=""/>
        <dsp:cNvSpPr/>
      </dsp:nvSpPr>
      <dsp:spPr>
        <a:xfrm>
          <a:off x="141887" y="1728033"/>
          <a:ext cx="1230704" cy="1182645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15875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42853C2-E0CB-4F0A-80E0-01DAFD4491BF}">
      <dsp:nvSpPr>
        <dsp:cNvPr id="0" name=""/>
        <dsp:cNvSpPr/>
      </dsp:nvSpPr>
      <dsp:spPr>
        <a:xfrm>
          <a:off x="1518809" y="1659988"/>
          <a:ext cx="2685204" cy="131873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9566" tIns="139566" rIns="139566" bIns="139566" numCol="1" spcCol="1270" anchor="ctr" anchorCtr="0">
          <a:noAutofit/>
        </a:bodyPr>
        <a:lstStyle/>
        <a:p>
          <a:pPr marL="0" lvl="0" indent="0" algn="l" defTabSz="16002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3600" b="0" i="0" kern="1200" baseline="0"/>
            <a:t>Tutor</a:t>
          </a:r>
          <a:endParaRPr lang="en-US" sz="3600" kern="1200"/>
        </a:p>
      </dsp:txBody>
      <dsp:txXfrm>
        <a:off x="1518809" y="1659988"/>
        <a:ext cx="2685204" cy="1318735"/>
      </dsp:txXfrm>
    </dsp:sp>
    <dsp:sp modelId="{173BCF0A-041F-4EB3-9325-2B69E38EAE62}">
      <dsp:nvSpPr>
        <dsp:cNvPr id="0" name=""/>
        <dsp:cNvSpPr/>
      </dsp:nvSpPr>
      <dsp:spPr>
        <a:xfrm>
          <a:off x="-4330" y="3220474"/>
          <a:ext cx="4211324" cy="1318735"/>
        </a:xfrm>
        <a:prstGeom prst="roundRect">
          <a:avLst>
            <a:gd name="adj" fmla="val 10000"/>
          </a:avLst>
        </a:prstGeom>
        <a:solidFill>
          <a:schemeClr val="bg2">
            <a:lumMod val="60000"/>
            <a:lumOff val="4000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E5A7244-5BF2-4C19-A41C-D3192289058D}">
      <dsp:nvSpPr>
        <dsp:cNvPr id="0" name=""/>
        <dsp:cNvSpPr/>
      </dsp:nvSpPr>
      <dsp:spPr>
        <a:xfrm>
          <a:off x="60000" y="3447652"/>
          <a:ext cx="1394477" cy="1040246"/>
        </a:xfrm>
        <a:prstGeom prst="rect">
          <a:avLst/>
        </a:prstGeom>
        <a:blipFill>
          <a:blip xmlns:r="http://schemas.openxmlformats.org/officeDocument/2006/relationships"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a:blipFill>
        <a:ln w="15875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2C39052-A200-4BC6-8F68-16DA465A0E0F}">
      <dsp:nvSpPr>
        <dsp:cNvPr id="0" name=""/>
        <dsp:cNvSpPr/>
      </dsp:nvSpPr>
      <dsp:spPr>
        <a:xfrm>
          <a:off x="1518809" y="3308408"/>
          <a:ext cx="2685204" cy="131873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9566" tIns="139566" rIns="139566" bIns="139566" numCol="1" spcCol="1270" anchor="ctr" anchorCtr="0">
          <a:noAutofit/>
        </a:bodyPr>
        <a:lstStyle/>
        <a:p>
          <a:pPr marL="0" lvl="0" indent="0" algn="l" defTabSz="16002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3600" b="0" i="0" kern="1200" baseline="0"/>
            <a:t>Personaje</a:t>
          </a:r>
          <a:endParaRPr lang="en-US" sz="3600" kern="1200"/>
        </a:p>
      </dsp:txBody>
      <dsp:txXfrm>
        <a:off x="1518809" y="3308408"/>
        <a:ext cx="2685204" cy="1318735"/>
      </dsp:txXfrm>
    </dsp:sp>
  </dsp:spTree>
</dsp:drawing>
</file>

<file path=ppt/diagrams/drawing1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A07178C-80B3-48A1-865D-F8B1BDCCFBC5}">
      <dsp:nvSpPr>
        <dsp:cNvPr id="0" name=""/>
        <dsp:cNvSpPr/>
      </dsp:nvSpPr>
      <dsp:spPr>
        <a:xfrm>
          <a:off x="484980" y="0"/>
          <a:ext cx="4916488" cy="4916488"/>
        </a:xfrm>
        <a:prstGeom prst="diamond">
          <a:avLst/>
        </a:prstGeom>
        <a:solidFill>
          <a:schemeClr val="accent2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0BA3402-C187-4828-8A42-DC7E647F1F7E}">
      <dsp:nvSpPr>
        <dsp:cNvPr id="0" name=""/>
        <dsp:cNvSpPr/>
      </dsp:nvSpPr>
      <dsp:spPr>
        <a:xfrm>
          <a:off x="952047" y="467066"/>
          <a:ext cx="1917430" cy="1917430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300" kern="1200" dirty="0"/>
            <a:t>Qué debe saber</a:t>
          </a:r>
          <a:endParaRPr lang="en-US" sz="2300" kern="1200" dirty="0"/>
        </a:p>
      </dsp:txBody>
      <dsp:txXfrm>
        <a:off x="1045648" y="560667"/>
        <a:ext cx="1730228" cy="1730228"/>
      </dsp:txXfrm>
    </dsp:sp>
    <dsp:sp modelId="{E47B0E9C-3C69-4A67-B520-9C3C92D668AF}">
      <dsp:nvSpPr>
        <dsp:cNvPr id="0" name=""/>
        <dsp:cNvSpPr/>
      </dsp:nvSpPr>
      <dsp:spPr>
        <a:xfrm>
          <a:off x="3016972" y="467066"/>
          <a:ext cx="1917430" cy="1917430"/>
        </a:xfrm>
        <a:prstGeom prst="round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300" kern="1200" dirty="0"/>
            <a:t>Qué debe hacer</a:t>
          </a:r>
          <a:endParaRPr lang="en-US" sz="2300" kern="1200" dirty="0"/>
        </a:p>
      </dsp:txBody>
      <dsp:txXfrm>
        <a:off x="3110573" y="560667"/>
        <a:ext cx="1730228" cy="1730228"/>
      </dsp:txXfrm>
    </dsp:sp>
    <dsp:sp modelId="{658E733F-104D-46CA-A538-2BCB8FA66460}">
      <dsp:nvSpPr>
        <dsp:cNvPr id="0" name=""/>
        <dsp:cNvSpPr/>
      </dsp:nvSpPr>
      <dsp:spPr>
        <a:xfrm>
          <a:off x="952047" y="2531991"/>
          <a:ext cx="1917430" cy="1917430"/>
        </a:xfrm>
        <a:prstGeom prst="round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300" kern="1200"/>
            <a:t>Qué debe entregar</a:t>
          </a:r>
          <a:endParaRPr lang="en-US" sz="2300" kern="1200"/>
        </a:p>
      </dsp:txBody>
      <dsp:txXfrm>
        <a:off x="1045648" y="2625592"/>
        <a:ext cx="1730228" cy="1730228"/>
      </dsp:txXfrm>
    </dsp:sp>
    <dsp:sp modelId="{F459B383-0978-4B89-9D7F-3A6A5718DE72}">
      <dsp:nvSpPr>
        <dsp:cNvPr id="0" name=""/>
        <dsp:cNvSpPr/>
      </dsp:nvSpPr>
      <dsp:spPr>
        <a:xfrm>
          <a:off x="3016972" y="2531991"/>
          <a:ext cx="1917430" cy="1917430"/>
        </a:xfrm>
        <a:prstGeom prst="round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300" kern="1200"/>
            <a:t>Cómo debe comportarse</a:t>
          </a:r>
          <a:endParaRPr lang="en-US" sz="2300" kern="1200"/>
        </a:p>
      </dsp:txBody>
      <dsp:txXfrm>
        <a:off x="3110573" y="2625592"/>
        <a:ext cx="1730228" cy="1730228"/>
      </dsp:txXfrm>
    </dsp:sp>
  </dsp:spTree>
</dsp:drawing>
</file>

<file path=ppt/diagrams/drawing1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7C4A59C-7BFD-470F-A4A2-01CA1F0F81FD}">
      <dsp:nvSpPr>
        <dsp:cNvPr id="0" name=""/>
        <dsp:cNvSpPr/>
      </dsp:nvSpPr>
      <dsp:spPr>
        <a:xfrm>
          <a:off x="196" y="469737"/>
          <a:ext cx="2372171" cy="2846605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34318" tIns="0" rIns="234318" bIns="330200" numCol="1" spcCol="1270" anchor="t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900" kern="1200"/>
            <a:t>¿Qué rol tendrá? ¿A quién ayudará? ¿Qué tareas resolverá?</a:t>
          </a:r>
          <a:endParaRPr lang="en-US" sz="1900" kern="1200"/>
        </a:p>
      </dsp:txBody>
      <dsp:txXfrm>
        <a:off x="196" y="1608379"/>
        <a:ext cx="2372171" cy="1707963"/>
      </dsp:txXfrm>
    </dsp:sp>
    <dsp:sp modelId="{CB10B8F4-55CF-434A-877E-673DE37E97AF}">
      <dsp:nvSpPr>
        <dsp:cNvPr id="0" name=""/>
        <dsp:cNvSpPr/>
      </dsp:nvSpPr>
      <dsp:spPr>
        <a:xfrm>
          <a:off x="196" y="469737"/>
          <a:ext cx="2372171" cy="1138642"/>
        </a:xfrm>
        <a:prstGeom prst="rect">
          <a:avLst/>
        </a:prstGeom>
        <a:noFill/>
        <a:ln w="15875" cap="flat" cmpd="sng" algn="ctr">
          <a:noFill/>
          <a:prstDash val="solid"/>
        </a:ln>
        <a:effectLst/>
        <a:sp3d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34318" tIns="165100" rIns="234318" bIns="165100" numCol="1" spcCol="1270" anchor="ctr" anchorCtr="0">
          <a:noAutofit/>
        </a:bodyPr>
        <a:lstStyle/>
        <a:p>
          <a:pPr marL="0" lvl="0" indent="0" algn="l" defTabSz="2533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5700" kern="1200"/>
            <a:t>01</a:t>
          </a:r>
        </a:p>
      </dsp:txBody>
      <dsp:txXfrm>
        <a:off x="196" y="469737"/>
        <a:ext cx="2372171" cy="1138642"/>
      </dsp:txXfrm>
    </dsp:sp>
    <dsp:sp modelId="{52FA2C6D-A649-4CBE-82D4-466F9DE0BEEC}">
      <dsp:nvSpPr>
        <dsp:cNvPr id="0" name=""/>
        <dsp:cNvSpPr/>
      </dsp:nvSpPr>
      <dsp:spPr>
        <a:xfrm>
          <a:off x="2562141" y="469737"/>
          <a:ext cx="2372171" cy="2846605"/>
        </a:xfrm>
        <a:prstGeom prst="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34318" tIns="0" rIns="234318" bIns="330200" numCol="1" spcCol="1270" anchor="t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900" kern="1200"/>
            <a:t>¿Qué tono usará? ¿Qué resultados debe entregar? ¿Qué preguntas hará?</a:t>
          </a:r>
          <a:endParaRPr lang="en-US" sz="1900" kern="1200"/>
        </a:p>
      </dsp:txBody>
      <dsp:txXfrm>
        <a:off x="2562141" y="1608379"/>
        <a:ext cx="2372171" cy="1707963"/>
      </dsp:txXfrm>
    </dsp:sp>
    <dsp:sp modelId="{1B47C940-5551-4F54-952C-8D4A57B13CDA}">
      <dsp:nvSpPr>
        <dsp:cNvPr id="0" name=""/>
        <dsp:cNvSpPr/>
      </dsp:nvSpPr>
      <dsp:spPr>
        <a:xfrm>
          <a:off x="2562141" y="469737"/>
          <a:ext cx="2372171" cy="1138642"/>
        </a:xfrm>
        <a:prstGeom prst="rect">
          <a:avLst/>
        </a:prstGeom>
        <a:noFill/>
        <a:ln w="15875" cap="flat" cmpd="sng" algn="ctr">
          <a:noFill/>
          <a:prstDash val="solid"/>
        </a:ln>
        <a:effectLst/>
        <a:sp3d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34318" tIns="165100" rIns="234318" bIns="165100" numCol="1" spcCol="1270" anchor="ctr" anchorCtr="0">
          <a:noAutofit/>
        </a:bodyPr>
        <a:lstStyle/>
        <a:p>
          <a:pPr marL="0" lvl="0" indent="0" algn="l" defTabSz="2533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5700" kern="1200"/>
            <a:t>02</a:t>
          </a:r>
        </a:p>
      </dsp:txBody>
      <dsp:txXfrm>
        <a:off x="2562141" y="469737"/>
        <a:ext cx="2372171" cy="1138642"/>
      </dsp:txXfrm>
    </dsp:sp>
    <dsp:sp modelId="{658982A1-28CE-4D0C-AE65-1A26695A3D06}">
      <dsp:nvSpPr>
        <dsp:cNvPr id="0" name=""/>
        <dsp:cNvSpPr/>
      </dsp:nvSpPr>
      <dsp:spPr>
        <a:xfrm>
          <a:off x="5124086" y="469737"/>
          <a:ext cx="2372171" cy="2846605"/>
        </a:xfrm>
        <a:prstGeom prst="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34318" tIns="0" rIns="234318" bIns="330200" numCol="1" spcCol="1270" anchor="t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900" kern="1200"/>
            <a:t>¿Qué hacer si no tiene suficiente información? ¿Qué debe evitar?</a:t>
          </a:r>
          <a:endParaRPr lang="en-US" sz="1900" kern="1200"/>
        </a:p>
      </dsp:txBody>
      <dsp:txXfrm>
        <a:off x="5124086" y="1608379"/>
        <a:ext cx="2372171" cy="1707963"/>
      </dsp:txXfrm>
    </dsp:sp>
    <dsp:sp modelId="{9523546C-149F-46CF-BAF7-CEA67E4203C4}">
      <dsp:nvSpPr>
        <dsp:cNvPr id="0" name=""/>
        <dsp:cNvSpPr/>
      </dsp:nvSpPr>
      <dsp:spPr>
        <a:xfrm>
          <a:off x="5124086" y="469737"/>
          <a:ext cx="2372171" cy="1138642"/>
        </a:xfrm>
        <a:prstGeom prst="rect">
          <a:avLst/>
        </a:prstGeom>
        <a:noFill/>
        <a:ln w="15875" cap="flat" cmpd="sng" algn="ctr">
          <a:noFill/>
          <a:prstDash val="solid"/>
        </a:ln>
        <a:effectLst/>
        <a:sp3d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34318" tIns="165100" rIns="234318" bIns="165100" numCol="1" spcCol="1270" anchor="ctr" anchorCtr="0">
          <a:noAutofit/>
        </a:bodyPr>
        <a:lstStyle/>
        <a:p>
          <a:pPr marL="0" lvl="0" indent="0" algn="l" defTabSz="2533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5700" kern="1200"/>
            <a:t>03</a:t>
          </a:r>
        </a:p>
      </dsp:txBody>
      <dsp:txXfrm>
        <a:off x="5124086" y="469737"/>
        <a:ext cx="2372171" cy="1138642"/>
      </dsp:txXfrm>
    </dsp:sp>
    <dsp:sp modelId="{D5C8E21A-404C-46E5-8911-E279E72A6FBF}">
      <dsp:nvSpPr>
        <dsp:cNvPr id="0" name=""/>
        <dsp:cNvSpPr/>
      </dsp:nvSpPr>
      <dsp:spPr>
        <a:xfrm>
          <a:off x="7686032" y="469737"/>
          <a:ext cx="2372171" cy="2846605"/>
        </a:xfrm>
        <a:prstGeom prst="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34318" tIns="0" rIns="234318" bIns="330200" numCol="1" spcCol="1270" anchor="t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 dirty="0"/>
            <a:t>¿</a:t>
          </a:r>
          <a:r>
            <a:rPr lang="en-US" sz="1900" kern="1200" dirty="0" err="1"/>
            <a:t>Cómo</a:t>
          </a:r>
          <a:r>
            <a:rPr lang="en-US" sz="1900" kern="1200" dirty="0"/>
            <a:t> </a:t>
          </a:r>
          <a:r>
            <a:rPr lang="en-US" sz="1900" kern="1200" dirty="0" err="1"/>
            <a:t>debe</a:t>
          </a:r>
          <a:r>
            <a:rPr lang="en-US" sz="1900" kern="1200" dirty="0"/>
            <a:t> </a:t>
          </a:r>
          <a:r>
            <a:rPr lang="en-US" sz="1900" kern="1200" dirty="0" err="1"/>
            <a:t>entregar</a:t>
          </a:r>
          <a:r>
            <a:rPr lang="en-US" sz="1900" kern="1200" dirty="0"/>
            <a:t> los </a:t>
          </a:r>
          <a:r>
            <a:rPr lang="en-US" sz="1900" kern="1200" dirty="0" err="1"/>
            <a:t>productos</a:t>
          </a:r>
          <a:r>
            <a:rPr lang="en-US" sz="1900" kern="1200" dirty="0"/>
            <a:t>, </a:t>
          </a:r>
          <a:r>
            <a:rPr lang="en-US" sz="1900" kern="1200" dirty="0" err="1"/>
            <a:t>inormes</a:t>
          </a:r>
          <a:r>
            <a:rPr lang="en-US" sz="1900" kern="1200" dirty="0"/>
            <a:t>, </a:t>
          </a:r>
          <a:r>
            <a:rPr lang="en-US" sz="1900" kern="1200" dirty="0" err="1"/>
            <a:t>reportes</a:t>
          </a:r>
          <a:r>
            <a:rPr lang="en-US" sz="1900" kern="1200" dirty="0"/>
            <a:t>?</a:t>
          </a:r>
        </a:p>
      </dsp:txBody>
      <dsp:txXfrm>
        <a:off x="7686032" y="1608379"/>
        <a:ext cx="2372171" cy="1707963"/>
      </dsp:txXfrm>
    </dsp:sp>
    <dsp:sp modelId="{3115FF7C-7DE9-492A-8217-D2BF0FF9DCF6}">
      <dsp:nvSpPr>
        <dsp:cNvPr id="0" name=""/>
        <dsp:cNvSpPr/>
      </dsp:nvSpPr>
      <dsp:spPr>
        <a:xfrm>
          <a:off x="7686032" y="469737"/>
          <a:ext cx="2372171" cy="1138642"/>
        </a:xfrm>
        <a:prstGeom prst="rect">
          <a:avLst/>
        </a:prstGeom>
        <a:noFill/>
        <a:ln w="15875" cap="flat" cmpd="sng" algn="ctr">
          <a:noFill/>
          <a:prstDash val="solid"/>
        </a:ln>
        <a:effectLst/>
        <a:sp3d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34318" tIns="165100" rIns="234318" bIns="165100" numCol="1" spcCol="1270" anchor="ctr" anchorCtr="0">
          <a:noAutofit/>
        </a:bodyPr>
        <a:lstStyle/>
        <a:p>
          <a:pPr marL="0" lvl="0" indent="0" algn="l" defTabSz="2533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5700" kern="1200"/>
            <a:t>04</a:t>
          </a:r>
        </a:p>
      </dsp:txBody>
      <dsp:txXfrm>
        <a:off x="7686032" y="469737"/>
        <a:ext cx="2372171" cy="1138642"/>
      </dsp:txXfrm>
    </dsp:sp>
  </dsp:spTree>
</dsp:drawing>
</file>

<file path=ppt/diagrams/drawing1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E6E60B8-37F4-4EC2-B285-A089FB7724B8}">
      <dsp:nvSpPr>
        <dsp:cNvPr id="0" name=""/>
        <dsp:cNvSpPr/>
      </dsp:nvSpPr>
      <dsp:spPr>
        <a:xfrm>
          <a:off x="3065532" y="743457"/>
          <a:ext cx="572475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572475" y="45720"/>
              </a:lnTo>
            </a:path>
          </a:pathLst>
        </a:custGeom>
        <a:noFill/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3336693" y="786162"/>
        <a:ext cx="30153" cy="6030"/>
      </dsp:txXfrm>
    </dsp:sp>
    <dsp:sp modelId="{1B18CDA7-642C-4210-BA84-40CDFFC47F7B}">
      <dsp:nvSpPr>
        <dsp:cNvPr id="0" name=""/>
        <dsp:cNvSpPr/>
      </dsp:nvSpPr>
      <dsp:spPr>
        <a:xfrm>
          <a:off x="445265" y="2557"/>
          <a:ext cx="2622067" cy="1573240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8484" tIns="134866" rIns="128484" bIns="134866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800" b="1" i="0" kern="1200" dirty="0"/>
            <a:t>Identidad del Asistente </a:t>
          </a:r>
        </a:p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800" b="1" i="0" kern="1200" dirty="0"/>
            <a:t>(es experto en…)</a:t>
          </a:r>
          <a:endParaRPr lang="es-ES" sz="1800" b="0" i="0" kern="1200" dirty="0"/>
        </a:p>
      </dsp:txBody>
      <dsp:txXfrm>
        <a:off x="445265" y="2557"/>
        <a:ext cx="2622067" cy="1573240"/>
      </dsp:txXfrm>
    </dsp:sp>
    <dsp:sp modelId="{FBB97383-7B34-496A-B4F9-AB5C3B96BDE9}">
      <dsp:nvSpPr>
        <dsp:cNvPr id="0" name=""/>
        <dsp:cNvSpPr/>
      </dsp:nvSpPr>
      <dsp:spPr>
        <a:xfrm>
          <a:off x="6290676" y="743457"/>
          <a:ext cx="572475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572475" y="45720"/>
              </a:lnTo>
            </a:path>
          </a:pathLst>
        </a:custGeom>
        <a:noFill/>
        <a:ln w="127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6561837" y="786162"/>
        <a:ext cx="30153" cy="6030"/>
      </dsp:txXfrm>
    </dsp:sp>
    <dsp:sp modelId="{B7CC9696-3A0D-4433-B007-E86B218FBA72}">
      <dsp:nvSpPr>
        <dsp:cNvPr id="0" name=""/>
        <dsp:cNvSpPr/>
      </dsp:nvSpPr>
      <dsp:spPr>
        <a:xfrm>
          <a:off x="3670408" y="2557"/>
          <a:ext cx="2622067" cy="1573240"/>
        </a:xfrm>
        <a:prstGeom prst="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8484" tIns="134866" rIns="128484" bIns="134866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800" b="1" i="0" kern="1200" dirty="0"/>
            <a:t>Funciones y Responsabilidades (a qué se dedica…)</a:t>
          </a:r>
          <a:endParaRPr lang="en-US" sz="1800" kern="1200" dirty="0"/>
        </a:p>
      </dsp:txBody>
      <dsp:txXfrm>
        <a:off x="3670408" y="2557"/>
        <a:ext cx="2622067" cy="1573240"/>
      </dsp:txXfrm>
    </dsp:sp>
    <dsp:sp modelId="{2B707303-1A0F-401C-95B2-55594C069D56}">
      <dsp:nvSpPr>
        <dsp:cNvPr id="0" name=""/>
        <dsp:cNvSpPr/>
      </dsp:nvSpPr>
      <dsp:spPr>
        <a:xfrm>
          <a:off x="1756299" y="1573998"/>
          <a:ext cx="6450286" cy="572475"/>
        </a:xfrm>
        <a:custGeom>
          <a:avLst/>
          <a:gdLst/>
          <a:ahLst/>
          <a:cxnLst/>
          <a:rect l="0" t="0" r="0" b="0"/>
          <a:pathLst>
            <a:path>
              <a:moveTo>
                <a:pt x="6450286" y="0"/>
              </a:moveTo>
              <a:lnTo>
                <a:pt x="6450286" y="303337"/>
              </a:lnTo>
              <a:lnTo>
                <a:pt x="0" y="303337"/>
              </a:lnTo>
              <a:lnTo>
                <a:pt x="0" y="572475"/>
              </a:lnTo>
            </a:path>
          </a:pathLst>
        </a:custGeom>
        <a:noFill/>
        <a:ln w="127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4819482" y="1857220"/>
        <a:ext cx="323920" cy="6030"/>
      </dsp:txXfrm>
    </dsp:sp>
    <dsp:sp modelId="{7F8D3E60-3B2C-4297-8841-D2C01C992B05}">
      <dsp:nvSpPr>
        <dsp:cNvPr id="0" name=""/>
        <dsp:cNvSpPr/>
      </dsp:nvSpPr>
      <dsp:spPr>
        <a:xfrm>
          <a:off x="6895552" y="2557"/>
          <a:ext cx="2622067" cy="1573240"/>
        </a:xfrm>
        <a:prstGeom prst="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8484" tIns="134866" rIns="128484" bIns="134866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800" b="1" i="0" kern="1200"/>
            <a:t>Diversidad en Formatos de Respuesta (si no se especifica se comporta aleatorio y creativo)</a:t>
          </a:r>
          <a:endParaRPr lang="en-US" sz="1800" kern="1200"/>
        </a:p>
      </dsp:txBody>
      <dsp:txXfrm>
        <a:off x="6895552" y="2557"/>
        <a:ext cx="2622067" cy="1573240"/>
      </dsp:txXfrm>
    </dsp:sp>
    <dsp:sp modelId="{4148C338-87D3-4174-A56D-DE1C4C047EC7}">
      <dsp:nvSpPr>
        <dsp:cNvPr id="0" name=""/>
        <dsp:cNvSpPr/>
      </dsp:nvSpPr>
      <dsp:spPr>
        <a:xfrm>
          <a:off x="3065532" y="2919774"/>
          <a:ext cx="572475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572475" y="45720"/>
              </a:lnTo>
            </a:path>
          </a:pathLst>
        </a:custGeom>
        <a:noFill/>
        <a:ln w="127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3336693" y="2962478"/>
        <a:ext cx="30153" cy="6030"/>
      </dsp:txXfrm>
    </dsp:sp>
    <dsp:sp modelId="{6CC0D17A-918E-44C7-B082-0ED1D1B3E572}">
      <dsp:nvSpPr>
        <dsp:cNvPr id="0" name=""/>
        <dsp:cNvSpPr/>
      </dsp:nvSpPr>
      <dsp:spPr>
        <a:xfrm>
          <a:off x="445265" y="2178873"/>
          <a:ext cx="2622067" cy="1573240"/>
        </a:xfrm>
        <a:prstGeom prst="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8484" tIns="134866" rIns="128484" bIns="134866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800" b="1" i="0" kern="1200" dirty="0"/>
            <a:t>Contextualización (siempre debe pedir más información para contextualizar respuestas)</a:t>
          </a:r>
          <a:endParaRPr lang="en-US" sz="1800" kern="1200" dirty="0"/>
        </a:p>
      </dsp:txBody>
      <dsp:txXfrm>
        <a:off x="445265" y="2178873"/>
        <a:ext cx="2622067" cy="1573240"/>
      </dsp:txXfrm>
    </dsp:sp>
    <dsp:sp modelId="{74C39ED0-0CFD-4E9C-9C81-6F13FC9DC08D}">
      <dsp:nvSpPr>
        <dsp:cNvPr id="0" name=""/>
        <dsp:cNvSpPr/>
      </dsp:nvSpPr>
      <dsp:spPr>
        <a:xfrm>
          <a:off x="3670408" y="2178873"/>
          <a:ext cx="2622067" cy="1573240"/>
        </a:xfrm>
        <a:prstGeom prst="rect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8484" tIns="134866" rIns="128484" bIns="134866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800" b="1" i="0" kern="1200" dirty="0"/>
            <a:t>Retroalimentación continua para que el asistente mejore sus funciones</a:t>
          </a:r>
          <a:endParaRPr lang="en-US" sz="1800" kern="1200" dirty="0"/>
        </a:p>
      </dsp:txBody>
      <dsp:txXfrm>
        <a:off x="3670408" y="2178873"/>
        <a:ext cx="2622067" cy="1573240"/>
      </dsp:txXfrm>
    </dsp:sp>
  </dsp:spTree>
</dsp:drawing>
</file>

<file path=ppt/diagrams/drawing20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86C232B-C64B-44D4-9304-8A33BAE0C9DB}">
      <dsp:nvSpPr>
        <dsp:cNvPr id="0" name=""/>
        <dsp:cNvSpPr/>
      </dsp:nvSpPr>
      <dsp:spPr>
        <a:xfrm>
          <a:off x="3458" y="779447"/>
          <a:ext cx="1872674" cy="2621744"/>
        </a:xfrm>
        <a:prstGeom prst="rect">
          <a:avLst/>
        </a:prstGeom>
        <a:solidFill>
          <a:schemeClr val="accent2">
            <a:tint val="40000"/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6001" tIns="330200" rIns="146001" bIns="330200" numCol="1" spcCol="1270" anchor="t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>
              <a:latin typeface="Calibri" panose="020F0502020204030204"/>
              <a:ea typeface="+mn-ea"/>
              <a:cs typeface="+mn-cs"/>
            </a:rPr>
            <a:t>La IA se puede configurar según nuestras reglas.</a:t>
          </a:r>
        </a:p>
      </dsp:txBody>
      <dsp:txXfrm>
        <a:off x="3458" y="1775710"/>
        <a:ext cx="1872674" cy="1573046"/>
      </dsp:txXfrm>
    </dsp:sp>
    <dsp:sp modelId="{5EB652B0-4999-4FB8-8350-B29728AB25A4}">
      <dsp:nvSpPr>
        <dsp:cNvPr id="0" name=""/>
        <dsp:cNvSpPr/>
      </dsp:nvSpPr>
      <dsp:spPr>
        <a:xfrm>
          <a:off x="546534" y="1041622"/>
          <a:ext cx="786523" cy="786523"/>
        </a:xfrm>
        <a:prstGeom prst="ellipse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hade val="85000"/>
                <a:satMod val="130000"/>
              </a:schemeClr>
            </a:gs>
            <a:gs pos="34000">
              <a:schemeClr val="accent2">
                <a:hueOff val="0"/>
                <a:satOff val="0"/>
                <a:lumOff val="0"/>
                <a:alphaOff val="0"/>
                <a:shade val="87000"/>
                <a:satMod val="125000"/>
              </a:schemeClr>
            </a:gs>
            <a:gs pos="70000">
              <a:schemeClr val="accent2">
                <a:hueOff val="0"/>
                <a:satOff val="0"/>
                <a:lumOff val="0"/>
                <a:alphaOff val="0"/>
                <a:tint val="100000"/>
                <a:shade val="90000"/>
                <a:satMod val="13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38100" dist="25400" dir="2700000" algn="br" rotWithShape="0">
            <a:srgbClr val="000000">
              <a:alpha val="60000"/>
            </a:srgbClr>
          </a:outerShdw>
        </a:effectLst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1320" tIns="12700" rIns="61320" bIns="12700" numCol="1" spcCol="1270" anchor="ctr" anchorCtr="0">
          <a:noAutofit/>
        </a:bodyPr>
        <a:lstStyle/>
        <a:p>
          <a:pPr marL="0" lvl="0" indent="0" algn="ctr" defTabSz="1778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000" kern="1200">
              <a:latin typeface="Calibri" panose="020F0502020204030204"/>
              <a:ea typeface="+mn-ea"/>
              <a:cs typeface="+mn-cs"/>
            </a:rPr>
            <a:t>1</a:t>
          </a:r>
          <a:endParaRPr lang="en-US" sz="4000" kern="1200" dirty="0">
            <a:latin typeface="Calibri" panose="020F0502020204030204"/>
            <a:ea typeface="+mn-ea"/>
            <a:cs typeface="+mn-cs"/>
          </a:endParaRPr>
        </a:p>
      </dsp:txBody>
      <dsp:txXfrm>
        <a:off x="661718" y="1156806"/>
        <a:ext cx="556155" cy="556155"/>
      </dsp:txXfrm>
    </dsp:sp>
    <dsp:sp modelId="{2824C395-B60C-4BF6-9F08-D04E930C9D36}">
      <dsp:nvSpPr>
        <dsp:cNvPr id="0" name=""/>
        <dsp:cNvSpPr/>
      </dsp:nvSpPr>
      <dsp:spPr>
        <a:xfrm>
          <a:off x="3458" y="3401120"/>
          <a:ext cx="1872674" cy="72"/>
        </a:xfrm>
        <a:prstGeom prst="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hade val="85000"/>
                <a:satMod val="130000"/>
              </a:schemeClr>
            </a:gs>
            <a:gs pos="34000">
              <a:schemeClr val="accent3">
                <a:hueOff val="0"/>
                <a:satOff val="0"/>
                <a:lumOff val="0"/>
                <a:alphaOff val="0"/>
                <a:shade val="87000"/>
                <a:satMod val="125000"/>
              </a:schemeClr>
            </a:gs>
            <a:gs pos="70000">
              <a:schemeClr val="accent3">
                <a:hueOff val="0"/>
                <a:satOff val="0"/>
                <a:lumOff val="0"/>
                <a:alphaOff val="0"/>
                <a:tint val="100000"/>
                <a:shade val="90000"/>
                <a:satMod val="13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  <a:ln w="127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38100" dist="25400" dir="2700000" algn="br" rotWithShape="0">
            <a:srgbClr val="000000">
              <a:alpha val="60000"/>
            </a:srgbClr>
          </a:outerShdw>
        </a:effectLst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2DADB1C6-67A2-4B5B-A5F1-8940929BCB26}">
      <dsp:nvSpPr>
        <dsp:cNvPr id="0" name=""/>
        <dsp:cNvSpPr/>
      </dsp:nvSpPr>
      <dsp:spPr>
        <a:xfrm>
          <a:off x="2063401" y="779447"/>
          <a:ext cx="1872674" cy="2621744"/>
        </a:xfrm>
        <a:prstGeom prst="rect">
          <a:avLst/>
        </a:prstGeom>
        <a:solidFill>
          <a:schemeClr val="accent3">
            <a:tint val="40000"/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6001" tIns="330200" rIns="146001" bIns="330200" numCol="1" spcCol="1270" anchor="t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>
              <a:latin typeface="Calibri" panose="020F0502020204030204"/>
              <a:ea typeface="+mn-ea"/>
              <a:cs typeface="+mn-cs"/>
            </a:rPr>
            <a:t>Controlamos qué sabe, cómo habla y cómo actúa.</a:t>
          </a:r>
        </a:p>
      </dsp:txBody>
      <dsp:txXfrm>
        <a:off x="2063401" y="1775710"/>
        <a:ext cx="1872674" cy="1573046"/>
      </dsp:txXfrm>
    </dsp:sp>
    <dsp:sp modelId="{BC228289-347B-4FA0-9D42-DF6FDFDF2090}">
      <dsp:nvSpPr>
        <dsp:cNvPr id="0" name=""/>
        <dsp:cNvSpPr/>
      </dsp:nvSpPr>
      <dsp:spPr>
        <a:xfrm>
          <a:off x="2606476" y="1041622"/>
          <a:ext cx="786523" cy="786523"/>
        </a:xfrm>
        <a:prstGeom prst="ellipse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shade val="85000"/>
                <a:satMod val="130000"/>
              </a:schemeClr>
            </a:gs>
            <a:gs pos="34000">
              <a:schemeClr val="accent4">
                <a:hueOff val="0"/>
                <a:satOff val="0"/>
                <a:lumOff val="0"/>
                <a:alphaOff val="0"/>
                <a:shade val="87000"/>
                <a:satMod val="125000"/>
              </a:schemeClr>
            </a:gs>
            <a:gs pos="70000">
              <a:schemeClr val="accent4">
                <a:hueOff val="0"/>
                <a:satOff val="0"/>
                <a:lumOff val="0"/>
                <a:alphaOff val="0"/>
                <a:tint val="100000"/>
                <a:shade val="90000"/>
                <a:satMod val="13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  <a:ln w="127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38100" dist="25400" dir="2700000" algn="br" rotWithShape="0">
            <a:srgbClr val="000000">
              <a:alpha val="60000"/>
            </a:srgbClr>
          </a:outerShdw>
        </a:effectLst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1320" tIns="12700" rIns="61320" bIns="12700" numCol="1" spcCol="1270" anchor="ctr" anchorCtr="0">
          <a:noAutofit/>
        </a:bodyPr>
        <a:lstStyle/>
        <a:p>
          <a:pPr marL="0" lvl="0" indent="0" algn="ctr" defTabSz="1778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000" kern="1200">
              <a:latin typeface="Calibri" panose="020F0502020204030204"/>
              <a:ea typeface="+mn-ea"/>
              <a:cs typeface="+mn-cs"/>
            </a:rPr>
            <a:t>2</a:t>
          </a:r>
        </a:p>
      </dsp:txBody>
      <dsp:txXfrm>
        <a:off x="2721660" y="1156806"/>
        <a:ext cx="556155" cy="556155"/>
      </dsp:txXfrm>
    </dsp:sp>
    <dsp:sp modelId="{C8802F81-E1C5-458E-A5A4-576309DE3575}">
      <dsp:nvSpPr>
        <dsp:cNvPr id="0" name=""/>
        <dsp:cNvSpPr/>
      </dsp:nvSpPr>
      <dsp:spPr>
        <a:xfrm>
          <a:off x="2063401" y="3401120"/>
          <a:ext cx="1872674" cy="72"/>
        </a:xfrm>
        <a:prstGeom prst="rect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shade val="85000"/>
                <a:satMod val="130000"/>
              </a:schemeClr>
            </a:gs>
            <a:gs pos="34000">
              <a:schemeClr val="accent5">
                <a:hueOff val="0"/>
                <a:satOff val="0"/>
                <a:lumOff val="0"/>
                <a:alphaOff val="0"/>
                <a:shade val="87000"/>
                <a:satMod val="125000"/>
              </a:schemeClr>
            </a:gs>
            <a:gs pos="70000">
              <a:schemeClr val="accent5">
                <a:hueOff val="0"/>
                <a:satOff val="0"/>
                <a:lumOff val="0"/>
                <a:alphaOff val="0"/>
                <a:tint val="100000"/>
                <a:shade val="90000"/>
                <a:satMod val="13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  <a:ln w="127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38100" dist="25400" dir="2700000" algn="br" rotWithShape="0">
            <a:srgbClr val="000000">
              <a:alpha val="60000"/>
            </a:srgbClr>
          </a:outerShdw>
        </a:effectLst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664C0450-A087-4597-BB15-54AA25CEF75B}">
      <dsp:nvSpPr>
        <dsp:cNvPr id="0" name=""/>
        <dsp:cNvSpPr/>
      </dsp:nvSpPr>
      <dsp:spPr>
        <a:xfrm>
          <a:off x="4123343" y="779447"/>
          <a:ext cx="1872674" cy="2621744"/>
        </a:xfrm>
        <a:prstGeom prst="rect">
          <a:avLst/>
        </a:prstGeom>
        <a:solidFill>
          <a:schemeClr val="accent4">
            <a:tint val="40000"/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4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6001" tIns="330200" rIns="146001" bIns="330200" numCol="1" spcCol="1270" anchor="t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 err="1">
              <a:latin typeface="Calibri" panose="020F0502020204030204"/>
              <a:ea typeface="+mn-ea"/>
              <a:cs typeface="+mn-cs"/>
            </a:rPr>
            <a:t>Reducimos</a:t>
          </a:r>
          <a:r>
            <a:rPr lang="en-US" sz="1800" kern="1200" dirty="0">
              <a:latin typeface="Calibri" panose="020F0502020204030204"/>
              <a:ea typeface="+mn-ea"/>
              <a:cs typeface="+mn-cs"/>
            </a:rPr>
            <a:t> </a:t>
          </a:r>
          <a:r>
            <a:rPr lang="en-US" sz="1800" kern="1200" dirty="0" err="1">
              <a:latin typeface="Calibri" panose="020F0502020204030204"/>
              <a:ea typeface="+mn-ea"/>
              <a:cs typeface="+mn-cs"/>
            </a:rPr>
            <a:t>alucinación</a:t>
          </a:r>
          <a:r>
            <a:rPr lang="en-US" sz="1800" kern="1200" dirty="0">
              <a:latin typeface="Calibri" panose="020F0502020204030204"/>
              <a:ea typeface="+mn-ea"/>
              <a:cs typeface="+mn-cs"/>
            </a:rPr>
            <a:t>, error y </a:t>
          </a:r>
          <a:r>
            <a:rPr lang="en-US" sz="1800" kern="1200" dirty="0" err="1">
              <a:latin typeface="Calibri" panose="020F0502020204030204"/>
              <a:ea typeface="+mn-ea"/>
              <a:cs typeface="+mn-cs"/>
            </a:rPr>
            <a:t>sesgo</a:t>
          </a:r>
          <a:r>
            <a:rPr lang="en-US" sz="1800" kern="1200" dirty="0">
              <a:latin typeface="Calibri" panose="020F0502020204030204"/>
              <a:ea typeface="+mn-ea"/>
              <a:cs typeface="+mn-cs"/>
            </a:rPr>
            <a:t>.</a:t>
          </a:r>
        </a:p>
      </dsp:txBody>
      <dsp:txXfrm>
        <a:off x="4123343" y="1775710"/>
        <a:ext cx="1872674" cy="1573046"/>
      </dsp:txXfrm>
    </dsp:sp>
    <dsp:sp modelId="{ED9DCA33-B86B-497D-81BA-6C361AB9FC1F}">
      <dsp:nvSpPr>
        <dsp:cNvPr id="0" name=""/>
        <dsp:cNvSpPr/>
      </dsp:nvSpPr>
      <dsp:spPr>
        <a:xfrm>
          <a:off x="4666419" y="1041622"/>
          <a:ext cx="786523" cy="786523"/>
        </a:xfrm>
        <a:prstGeom prst="ellipse">
          <a:avLst/>
        </a:prstGeom>
        <a:gradFill rotWithShape="0">
          <a:gsLst>
            <a:gs pos="0">
              <a:schemeClr val="accent6">
                <a:hueOff val="0"/>
                <a:satOff val="0"/>
                <a:lumOff val="0"/>
                <a:alphaOff val="0"/>
                <a:shade val="85000"/>
                <a:satMod val="130000"/>
              </a:schemeClr>
            </a:gs>
            <a:gs pos="34000">
              <a:schemeClr val="accent6">
                <a:hueOff val="0"/>
                <a:satOff val="0"/>
                <a:lumOff val="0"/>
                <a:alphaOff val="0"/>
                <a:shade val="87000"/>
                <a:satMod val="125000"/>
              </a:schemeClr>
            </a:gs>
            <a:gs pos="70000">
              <a:schemeClr val="accent6">
                <a:hueOff val="0"/>
                <a:satOff val="0"/>
                <a:lumOff val="0"/>
                <a:alphaOff val="0"/>
                <a:tint val="100000"/>
                <a:shade val="90000"/>
                <a:satMod val="130000"/>
              </a:schemeClr>
            </a:gs>
            <a:gs pos="100000">
              <a:schemeClr val="accent6">
                <a:hueOff val="0"/>
                <a:satOff val="0"/>
                <a:lumOff val="0"/>
                <a:alphaOff val="0"/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  <a:ln w="127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38100" dist="25400" dir="2700000" algn="br" rotWithShape="0">
            <a:srgbClr val="000000">
              <a:alpha val="60000"/>
            </a:srgbClr>
          </a:outerShdw>
        </a:effectLst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1320" tIns="12700" rIns="61320" bIns="12700" numCol="1" spcCol="1270" anchor="ctr" anchorCtr="0">
          <a:noAutofit/>
        </a:bodyPr>
        <a:lstStyle/>
        <a:p>
          <a:pPr marL="0" lvl="0" indent="0" algn="ctr" defTabSz="1778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000" kern="1200">
              <a:latin typeface="Calibri" panose="020F0502020204030204"/>
              <a:ea typeface="+mn-ea"/>
              <a:cs typeface="+mn-cs"/>
            </a:rPr>
            <a:t>3</a:t>
          </a:r>
        </a:p>
      </dsp:txBody>
      <dsp:txXfrm>
        <a:off x="4781603" y="1156806"/>
        <a:ext cx="556155" cy="556155"/>
      </dsp:txXfrm>
    </dsp:sp>
    <dsp:sp modelId="{92B661B1-0C56-4A46-8EDC-9440E2EB7110}">
      <dsp:nvSpPr>
        <dsp:cNvPr id="0" name=""/>
        <dsp:cNvSpPr/>
      </dsp:nvSpPr>
      <dsp:spPr>
        <a:xfrm>
          <a:off x="4123343" y="3401120"/>
          <a:ext cx="1872674" cy="72"/>
        </a:xfrm>
        <a:prstGeom prst="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hade val="85000"/>
                <a:satMod val="130000"/>
              </a:schemeClr>
            </a:gs>
            <a:gs pos="34000">
              <a:schemeClr val="accent2">
                <a:hueOff val="0"/>
                <a:satOff val="0"/>
                <a:lumOff val="0"/>
                <a:alphaOff val="0"/>
                <a:shade val="87000"/>
                <a:satMod val="125000"/>
              </a:schemeClr>
            </a:gs>
            <a:gs pos="70000">
              <a:schemeClr val="accent2">
                <a:hueOff val="0"/>
                <a:satOff val="0"/>
                <a:lumOff val="0"/>
                <a:alphaOff val="0"/>
                <a:tint val="100000"/>
                <a:shade val="90000"/>
                <a:satMod val="13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38100" dist="25400" dir="2700000" algn="br" rotWithShape="0">
            <a:srgbClr val="000000">
              <a:alpha val="60000"/>
            </a:srgbClr>
          </a:outerShdw>
        </a:effectLst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7A064608-9941-4A72-B57C-94ED35D08711}">
      <dsp:nvSpPr>
        <dsp:cNvPr id="0" name=""/>
        <dsp:cNvSpPr/>
      </dsp:nvSpPr>
      <dsp:spPr>
        <a:xfrm>
          <a:off x="6183285" y="779447"/>
          <a:ext cx="1872674" cy="2621744"/>
        </a:xfrm>
        <a:prstGeom prst="rect">
          <a:avLst/>
        </a:prstGeom>
        <a:solidFill>
          <a:schemeClr val="accent5">
            <a:tint val="40000"/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6001" tIns="330200" rIns="146001" bIns="330200" numCol="1" spcCol="1270" anchor="t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>
              <a:latin typeface="Calibri" panose="020F0502020204030204"/>
              <a:ea typeface="+mn-ea"/>
              <a:cs typeface="+mn-cs"/>
            </a:rPr>
            <a:t>El acuerdo del equipo sobre su uso es clave.</a:t>
          </a:r>
        </a:p>
      </dsp:txBody>
      <dsp:txXfrm>
        <a:off x="6183285" y="1775710"/>
        <a:ext cx="1872674" cy="1573046"/>
      </dsp:txXfrm>
    </dsp:sp>
    <dsp:sp modelId="{D28326CA-7CB7-4A9D-BDD2-FF60563FEC64}">
      <dsp:nvSpPr>
        <dsp:cNvPr id="0" name=""/>
        <dsp:cNvSpPr/>
      </dsp:nvSpPr>
      <dsp:spPr>
        <a:xfrm>
          <a:off x="6726361" y="1041622"/>
          <a:ext cx="786523" cy="786523"/>
        </a:xfrm>
        <a:prstGeom prst="ellipse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hade val="85000"/>
                <a:satMod val="130000"/>
              </a:schemeClr>
            </a:gs>
            <a:gs pos="34000">
              <a:schemeClr val="accent3">
                <a:hueOff val="0"/>
                <a:satOff val="0"/>
                <a:lumOff val="0"/>
                <a:alphaOff val="0"/>
                <a:shade val="87000"/>
                <a:satMod val="125000"/>
              </a:schemeClr>
            </a:gs>
            <a:gs pos="70000">
              <a:schemeClr val="accent3">
                <a:hueOff val="0"/>
                <a:satOff val="0"/>
                <a:lumOff val="0"/>
                <a:alphaOff val="0"/>
                <a:tint val="100000"/>
                <a:shade val="90000"/>
                <a:satMod val="13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  <a:ln w="127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38100" dist="25400" dir="2700000" algn="br" rotWithShape="0">
            <a:srgbClr val="000000">
              <a:alpha val="60000"/>
            </a:srgbClr>
          </a:outerShdw>
        </a:effectLst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1320" tIns="12700" rIns="61320" bIns="12700" numCol="1" spcCol="1270" anchor="ctr" anchorCtr="0">
          <a:noAutofit/>
        </a:bodyPr>
        <a:lstStyle/>
        <a:p>
          <a:pPr marL="0" lvl="0" indent="0" algn="ctr" defTabSz="1778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000" kern="1200">
              <a:latin typeface="Calibri" panose="020F0502020204030204"/>
              <a:ea typeface="+mn-ea"/>
              <a:cs typeface="+mn-cs"/>
            </a:rPr>
            <a:t>4</a:t>
          </a:r>
        </a:p>
      </dsp:txBody>
      <dsp:txXfrm>
        <a:off x="6841545" y="1156806"/>
        <a:ext cx="556155" cy="556155"/>
      </dsp:txXfrm>
    </dsp:sp>
    <dsp:sp modelId="{478742FD-4339-493F-8CD6-C08EFAA4D071}">
      <dsp:nvSpPr>
        <dsp:cNvPr id="0" name=""/>
        <dsp:cNvSpPr/>
      </dsp:nvSpPr>
      <dsp:spPr>
        <a:xfrm>
          <a:off x="6183285" y="3401120"/>
          <a:ext cx="1872674" cy="72"/>
        </a:xfrm>
        <a:prstGeom prst="rect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shade val="85000"/>
                <a:satMod val="130000"/>
              </a:schemeClr>
            </a:gs>
            <a:gs pos="34000">
              <a:schemeClr val="accent4">
                <a:hueOff val="0"/>
                <a:satOff val="0"/>
                <a:lumOff val="0"/>
                <a:alphaOff val="0"/>
                <a:shade val="87000"/>
                <a:satMod val="125000"/>
              </a:schemeClr>
            </a:gs>
            <a:gs pos="70000">
              <a:schemeClr val="accent4">
                <a:hueOff val="0"/>
                <a:satOff val="0"/>
                <a:lumOff val="0"/>
                <a:alphaOff val="0"/>
                <a:tint val="100000"/>
                <a:shade val="90000"/>
                <a:satMod val="13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  <a:ln w="127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38100" dist="25400" dir="2700000" algn="br" rotWithShape="0">
            <a:srgbClr val="000000">
              <a:alpha val="60000"/>
            </a:srgbClr>
          </a:outerShdw>
        </a:effectLst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F07B6859-9EAF-446E-92B0-E05C6B990514}">
      <dsp:nvSpPr>
        <dsp:cNvPr id="0" name=""/>
        <dsp:cNvSpPr/>
      </dsp:nvSpPr>
      <dsp:spPr>
        <a:xfrm>
          <a:off x="8243228" y="779447"/>
          <a:ext cx="1872674" cy="2621744"/>
        </a:xfrm>
        <a:prstGeom prst="rect">
          <a:avLst/>
        </a:prstGeom>
        <a:solidFill>
          <a:schemeClr val="accent6">
            <a:tint val="40000"/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6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6001" tIns="330200" rIns="146001" bIns="330200" numCol="1" spcCol="1270" anchor="t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>
              <a:latin typeface="Calibri" panose="020F0502020204030204"/>
              <a:ea typeface="+mn-ea"/>
              <a:cs typeface="+mn-cs"/>
            </a:rPr>
            <a:t>La IA debe estar al servicio del propósito, no al revés.</a:t>
          </a:r>
          <a:endParaRPr lang="en-US" sz="1800" kern="1200" dirty="0">
            <a:latin typeface="Calibri" panose="020F0502020204030204"/>
            <a:ea typeface="+mn-ea"/>
            <a:cs typeface="+mn-cs"/>
          </a:endParaRPr>
        </a:p>
      </dsp:txBody>
      <dsp:txXfrm>
        <a:off x="8243228" y="1775710"/>
        <a:ext cx="1872674" cy="1573046"/>
      </dsp:txXfrm>
    </dsp:sp>
    <dsp:sp modelId="{07DE42FA-DB4C-45EE-A7E6-1B4EBB8DFD39}">
      <dsp:nvSpPr>
        <dsp:cNvPr id="0" name=""/>
        <dsp:cNvSpPr/>
      </dsp:nvSpPr>
      <dsp:spPr>
        <a:xfrm>
          <a:off x="8786304" y="1041622"/>
          <a:ext cx="786523" cy="786523"/>
        </a:xfrm>
        <a:prstGeom prst="ellipse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shade val="85000"/>
                <a:satMod val="130000"/>
              </a:schemeClr>
            </a:gs>
            <a:gs pos="34000">
              <a:schemeClr val="accent5">
                <a:hueOff val="0"/>
                <a:satOff val="0"/>
                <a:lumOff val="0"/>
                <a:alphaOff val="0"/>
                <a:shade val="87000"/>
                <a:satMod val="125000"/>
              </a:schemeClr>
            </a:gs>
            <a:gs pos="70000">
              <a:schemeClr val="accent5">
                <a:hueOff val="0"/>
                <a:satOff val="0"/>
                <a:lumOff val="0"/>
                <a:alphaOff val="0"/>
                <a:tint val="100000"/>
                <a:shade val="90000"/>
                <a:satMod val="13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  <a:ln w="127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38100" dist="25400" dir="2700000" algn="br" rotWithShape="0">
            <a:srgbClr val="000000">
              <a:alpha val="60000"/>
            </a:srgbClr>
          </a:outerShdw>
        </a:effectLst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1320" tIns="12700" rIns="61320" bIns="12700" numCol="1" spcCol="1270" anchor="ctr" anchorCtr="0">
          <a:noAutofit/>
        </a:bodyPr>
        <a:lstStyle/>
        <a:p>
          <a:pPr marL="0" lvl="0" indent="0" algn="ctr" defTabSz="1778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000" kern="1200">
              <a:latin typeface="Calibri" panose="020F0502020204030204"/>
              <a:ea typeface="+mn-ea"/>
              <a:cs typeface="+mn-cs"/>
            </a:rPr>
            <a:t>5</a:t>
          </a:r>
        </a:p>
      </dsp:txBody>
      <dsp:txXfrm>
        <a:off x="8901488" y="1156806"/>
        <a:ext cx="556155" cy="556155"/>
      </dsp:txXfrm>
    </dsp:sp>
    <dsp:sp modelId="{DDBE3658-9E6C-41D5-9FF2-435BDB53CED9}">
      <dsp:nvSpPr>
        <dsp:cNvPr id="0" name=""/>
        <dsp:cNvSpPr/>
      </dsp:nvSpPr>
      <dsp:spPr>
        <a:xfrm>
          <a:off x="8243228" y="3401120"/>
          <a:ext cx="1872674" cy="72"/>
        </a:xfrm>
        <a:prstGeom prst="rect">
          <a:avLst/>
        </a:prstGeom>
        <a:gradFill rotWithShape="0">
          <a:gsLst>
            <a:gs pos="0">
              <a:schemeClr val="accent6">
                <a:hueOff val="0"/>
                <a:satOff val="0"/>
                <a:lumOff val="0"/>
                <a:alphaOff val="0"/>
                <a:shade val="85000"/>
                <a:satMod val="130000"/>
              </a:schemeClr>
            </a:gs>
            <a:gs pos="34000">
              <a:schemeClr val="accent6">
                <a:hueOff val="0"/>
                <a:satOff val="0"/>
                <a:lumOff val="0"/>
                <a:alphaOff val="0"/>
                <a:shade val="87000"/>
                <a:satMod val="125000"/>
              </a:schemeClr>
            </a:gs>
            <a:gs pos="70000">
              <a:schemeClr val="accent6">
                <a:hueOff val="0"/>
                <a:satOff val="0"/>
                <a:lumOff val="0"/>
                <a:alphaOff val="0"/>
                <a:tint val="100000"/>
                <a:shade val="90000"/>
                <a:satMod val="130000"/>
              </a:schemeClr>
            </a:gs>
            <a:gs pos="100000">
              <a:schemeClr val="accent6">
                <a:hueOff val="0"/>
                <a:satOff val="0"/>
                <a:lumOff val="0"/>
                <a:alphaOff val="0"/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  <a:ln w="127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38100" dist="25400" dir="2700000" algn="br" rotWithShape="0">
            <a:srgbClr val="000000">
              <a:alpha val="60000"/>
            </a:srgbClr>
          </a:outerShdw>
        </a:effectLst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ierarchy6">
  <dgm:title val=""/>
  <dgm:desc val=""/>
  <dgm:catLst>
    <dgm:cat type="hierarchy" pri="3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4">
          <dgm:prSet phldr="1"/>
        </dgm:pt>
        <dgm:pt modelId="5">
          <dgm:prSet phldr="1"/>
        </dgm:pt>
        <dgm:pt modelId="6">
          <dgm:prSet phldr="1"/>
        </dgm:pt>
      </dgm:ptLst>
      <dgm:cxnLst>
        <dgm:cxn modelId="7" srcId="0" destId="1" srcOrd="0" destOrd="0"/>
        <dgm:cxn modelId="8" srcId="1" destId="2" srcOrd="0" destOrd="0"/>
        <dgm:cxn modelId="9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10" srcId="0" destId="4" srcOrd="1" destOrd="0"/>
        <dgm:cxn modelId="11" srcId="0" destId="5" srcOrd="2" destOrd="0"/>
        <dgm:cxn modelId="12" srcId="0" destId="6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2"/>
        <dgm:pt modelId="3"/>
      </dgm:ptLst>
      <dgm:cxnLst>
        <dgm:cxn modelId="4" srcId="0" destId="1" srcOrd="0" destOrd="0"/>
        <dgm:cxn modelId="13" srcId="1" destId="11" srcOrd="0" destOrd="0"/>
        <dgm:cxn modelId="14" srcId="1" destId="12" srcOrd="1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  <dgm:pt modelId="4"/>
        <dgm:pt modelId="5"/>
        <dgm:pt modelId="6"/>
        <dgm:pt modelId="7"/>
      </dgm:ptLst>
      <dgm:cxnLst>
        <dgm:cxn modelId="8" srcId="0" destId="1" srcOrd="0" destOrd="0"/>
        <dgm:cxn modelId="9" srcId="1" destId="2" srcOrd="0" destOrd="0"/>
        <dgm:cxn modelId="10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  <dgm:cxn modelId="11" srcId="0" destId="4" srcOrd="1" destOrd="0"/>
        <dgm:cxn modelId="12" srcId="0" destId="5" srcOrd="2" destOrd="0"/>
        <dgm:cxn modelId="13" srcId="0" destId="6" srcOrd="3" destOrd="0"/>
        <dgm:cxn modelId="14" srcId="0" destId="7" srcOrd="4" destOrd="0"/>
      </dgm:cxnLst>
      <dgm:bg/>
      <dgm:whole/>
    </dgm:dataModel>
  </dgm:clrData>
  <dgm:layoutNode name="mainComposite">
    <dgm:varLst>
      <dgm:chPref val="1"/>
      <dgm:dir/>
      <dgm:animOne val="branch"/>
      <dgm:animLvl val="lvl"/>
      <dgm:resizeHandles val="exact"/>
    </dgm:varLst>
    <dgm:alg type="composite">
      <dgm:param type="vertAlign" val="mid"/>
      <dgm:param type="horzAlign" val="ctr"/>
    </dgm:alg>
    <dgm:shape xmlns:r="http://schemas.openxmlformats.org/officeDocument/2006/relationships" r:blip="">
      <dgm:adjLst/>
    </dgm:shape>
    <dgm:presOf/>
    <dgm:choose name="Name0">
      <dgm:if name="Name1" axis="ch" ptType="node" func="cnt" op="gte" val="2">
        <dgm:choose name="Name2">
          <dgm:if name="Name3" func="var" arg="dir" op="equ" val="norm">
            <dgm:constrLst>
              <dgm:constr type="l" for="ch" forName="hierFlow" refType="w" fact="0.3"/>
              <dgm:constr type="t" for="ch" forName="hierFlow"/>
              <dgm:constr type="r" for="ch" forName="hierFlow" refType="w" fact="0.98"/>
              <dgm:constr type="b" for="ch" forName="hierFlow" refType="h" fact="0.98"/>
              <dgm:constr type="l" for="ch" forName="bgShapesFlow"/>
              <dgm:constr type="t" for="ch" forName="bgShapesFlow"/>
              <dgm:constr type="r" for="ch" forName="bgShapesFlow" refType="w"/>
              <dgm:constr type="b" for="ch" forName="bgShapesFlow" refType="h"/>
              <dgm:constr type="w" for="des" forName="level1Shape" refType="w"/>
              <dgm:constr type="h" for="des" forName="level1Shape" refType="w" refFor="des" refForName="level1Shape" fact="0.66667"/>
              <dgm:constr type="w" for="des" forName="level2Shape" refType="w" refFor="des" refForName="level1Shape" op="equ"/>
              <dgm:constr type="h" for="des" forName="level2Shape" refType="h" refFor="des" refForName="level1Shape" op="equ"/>
              <dgm:constr type="sp" for="des" refType="h" refFor="des" refForName="level1Shape" op="equ" fact="0.4"/>
              <dgm:constr type="sibSp" for="des" forName="hierChild1" refType="w" refFor="des" refForName="level1Shape" op="equ" fact="0.3"/>
              <dgm:constr type="sibSp" for="des" forName="hierChild2" refType="sibSp" refFor="des" refForName="hierChild1" op="equ"/>
              <dgm:constr type="sibSp" for="des" forName="hierChild3" refType="sibSp" refFor="des" refForName="hierChild1" op="equ"/>
              <dgm:constr type="userA" for="des" refType="h" refFor="des" refForName="level1Shape" op="equ"/>
              <dgm:constr type="userB" for="des" refType="sp" refFor="des" op="equ"/>
              <dgm:constr type="h" for="des" forName="firstBuf" refType="h" refFor="des" refForName="level1Shape" fact="0.1"/>
            </dgm:constrLst>
          </dgm:if>
          <dgm:else name="Name4">
            <dgm:constrLst>
              <dgm:constr type="l" for="ch" forName="hierFlow" refType="w" fact="0.02"/>
              <dgm:constr type="t" for="ch" forName="hierFlow"/>
              <dgm:constr type="r" for="ch" forName="hierFlow" refType="w" fact="0.7"/>
              <dgm:constr type="b" for="ch" forName="hierFlow" refType="h" fact="0.98"/>
              <dgm:constr type="l" for="ch" forName="bgShapesFlow"/>
              <dgm:constr type="t" for="ch" forName="bgShapesFlow"/>
              <dgm:constr type="r" for="ch" forName="bgShapesFlow" refType="w"/>
              <dgm:constr type="b" for="ch" forName="bgShapesFlow" refType="h"/>
              <dgm:constr type="w" for="des" forName="level1Shape" refType="w"/>
              <dgm:constr type="h" for="des" forName="level1Shape" refType="w" refFor="des" refForName="level1Shape" fact="0.66667"/>
              <dgm:constr type="w" for="des" forName="level2Shape" refType="w" refFor="des" refForName="level1Shape" op="equ"/>
              <dgm:constr type="h" for="des" forName="level2Shape" refType="h" refFor="des" refForName="level1Shape" op="equ"/>
              <dgm:constr type="sp" for="des" refType="h" refFor="des" refForName="level1Shape" op="equ" fact="0.4"/>
              <dgm:constr type="sibSp" for="des" forName="hierChild1" refType="w" refFor="des" refForName="level1Shape" op="equ" fact="0.3"/>
              <dgm:constr type="sibSp" for="des" forName="hierChild2" refType="sibSp" refFor="des" refForName="hierChild1" op="equ"/>
              <dgm:constr type="sibSp" for="des" forName="hierChild3" refType="sibSp" refFor="des" refForName="hierChild1" op="equ"/>
              <dgm:constr type="userA" for="des" refType="h" refFor="des" refForName="level1Shape" op="equ"/>
              <dgm:constr type="userB" for="des" refType="sp" refFor="des" op="equ"/>
              <dgm:constr type="h" for="des" forName="firstBuf" refType="h" refFor="des" refForName="level1Shape" fact="0.1"/>
            </dgm:constrLst>
          </dgm:else>
        </dgm:choose>
      </dgm:if>
      <dgm:else name="Name5">
        <dgm:constrLst>
          <dgm:constr type="l" for="ch" forName="hierFlow"/>
          <dgm:constr type="t" for="ch" forName="hierFlow"/>
          <dgm:constr type="r" for="ch" forName="hierFlow" refType="w"/>
          <dgm:constr type="b" for="ch" forName="hierFlow" refType="h"/>
          <dgm:constr type="l" for="ch" forName="bgShapesFlow"/>
          <dgm:constr type="t" for="ch" forName="bgShapesFlow"/>
          <dgm:constr type="r" for="ch" forName="bgShapesFlow" refType="w"/>
          <dgm:constr type="b" for="ch" forName="bgShapesFlow" refType="h"/>
          <dgm:constr type="w" for="des" forName="level1Shape" refType="w"/>
          <dgm:constr type="h" for="des" forName="level1Shape" refType="w" refFor="des" refForName="level1Shape" fact="0.66667"/>
          <dgm:constr type="w" for="des" forName="level2Shape" refType="w" refFor="des" refForName="level1Shape" op="equ"/>
          <dgm:constr type="h" for="des" forName="level2Shape" refType="h" refFor="des" refForName="level1Shape" op="equ"/>
          <dgm:constr type="sp" for="des" refType="h" refFor="des" refForName="level1Shape" op="equ" fact="0.4"/>
          <dgm:constr type="sibSp" for="des" forName="hierChild1" refType="w" refFor="des" refForName="level1Shape" op="equ" fact="0.3"/>
          <dgm:constr type="sibSp" for="des" forName="hierChild2" refType="sibSp" refFor="des" refForName="hierChild1" op="equ"/>
          <dgm:constr type="sibSp" for="des" forName="hierChild3" refType="sibSp" refFor="des" refForName="hierChild1" op="equ"/>
          <dgm:constr type="userA" for="des" refType="h" refFor="des" refForName="level1Shape" op="equ"/>
          <dgm:constr type="userB" for="des" refType="sp" refFor="des" op="equ"/>
          <dgm:constr type="h" for="des" forName="firstBuf" refType="h" refFor="des" refForName="level1Shape" fact="0.1"/>
        </dgm:constrLst>
      </dgm:else>
    </dgm:choose>
    <dgm:ruleLst/>
    <dgm:layoutNode name="hierFlow">
      <dgm:alg type="lin">
        <dgm:param type="linDir" val="fromT"/>
        <dgm:param type="nodeVertAlign" val="t"/>
        <dgm:param type="vertAlign" val="t"/>
        <dgm:param type="nodeHorzAlign" val="ctr"/>
        <dgm:param type="fallback" val="2D"/>
      </dgm:alg>
      <dgm:shape xmlns:r="http://schemas.openxmlformats.org/officeDocument/2006/relationships" r:blip="">
        <dgm:adjLst/>
      </dgm:shape>
      <dgm:presOf/>
      <dgm:constrLst/>
      <dgm:ruleLst/>
      <dgm:choose name="Name6">
        <dgm:if name="Name7" axis="ch" ptType="node" func="cnt" op="gte" val="2">
          <dgm:layoutNode name="firstBuf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if>
        <dgm:else name="Name8"/>
      </dgm:choose>
      <dgm:layoutNode name="hierChild1">
        <dgm:varLst>
          <dgm:chPref val="1"/>
          <dgm:animOne val="branch"/>
          <dgm:animLvl val="lvl"/>
        </dgm:varLst>
        <dgm:choose name="Name9">
          <dgm:if name="Name10" func="var" arg="dir" op="equ" val="norm">
            <dgm:alg type="hierChild">
              <dgm:param type="linDir" val="fromL"/>
              <dgm:param type="vertAlign" val="t"/>
            </dgm:alg>
          </dgm:if>
          <dgm:else name="Name11">
            <dgm:alg type="hierChild">
              <dgm:param type="linDir" val="fromR"/>
              <dgm:param type="vertAlign" val="t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primFontSz" for="des" ptType="node" op="equ"/>
        </dgm:constrLst>
        <dgm:ruleLst/>
        <dgm:forEach name="Name12" axis="ch" cnt="3">
          <dgm:forEach name="Name13" axis="self" ptType="node">
            <dgm:layoutNode name="Name14">
              <dgm:alg type="hierRoot"/>
              <dgm:shape xmlns:r="http://schemas.openxmlformats.org/officeDocument/2006/relationships" r:blip="">
                <dgm:adjLst/>
              </dgm:shape>
              <dgm:presOf/>
              <dgm:constrLst/>
              <dgm:ruleLst/>
              <dgm:layoutNode name="level1Shape" styleLbl="node0">
                <dgm:varLst>
                  <dgm:chPref val="3"/>
                </dgm:varLst>
                <dgm:alg type="tx"/>
                <dgm:shape xmlns:r="http://schemas.openxmlformats.org/officeDocument/2006/relationships" type="roundRect" r:blip="">
                  <dgm:adjLst>
                    <dgm:adj idx="1" val="0.1"/>
                  </dgm:adjLst>
                </dgm:shape>
                <dgm:presOf axis="self"/>
                <dgm:constrLst>
                  <dgm:constr type="primFontSz" val="65"/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hierChild2">
                <dgm:choose name="Name15">
                  <dgm:if name="Name16" func="var" arg="dir" op="equ" val="norm">
                    <dgm:alg type="hierChild">
                      <dgm:param type="linDir" val="fromL"/>
                    </dgm:alg>
                  </dgm:if>
                  <dgm:else name="Name17">
                    <dgm:alg type="hierChild">
                      <dgm:param type="linDir" val="from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/>
                <dgm:ruleLst/>
                <dgm:forEach name="repeat" axis="ch">
                  <dgm:forEach name="Name18" axis="self" ptType="parTrans" cnt="1">
                    <dgm:layoutNode name="Name19">
                      <dgm:alg type="conn">
                        <dgm:param type="dim" val="1D"/>
                        <dgm:param type="endSty" val="noArr"/>
                        <dgm:param type="connRout" val="bend"/>
                        <dgm:param type="begPts" val="bCtr"/>
                        <dgm:param type="endPts" val="tCtr"/>
                      </dgm:alg>
                      <dgm:shape xmlns:r="http://schemas.openxmlformats.org/officeDocument/2006/relationships" type="conn" r:blip="">
                        <dgm:adjLst/>
                      </dgm:shape>
                      <dgm:presOf axis="self"/>
                      <dgm:constrLst>
                        <dgm:constr type="w" val="1"/>
                        <dgm:constr type="h" val="1"/>
                        <dgm:constr type="begPad"/>
                        <dgm:constr type="endPad"/>
                      </dgm:constrLst>
                      <dgm:ruleLst/>
                    </dgm:layoutNode>
                  </dgm:forEach>
                  <dgm:forEach name="Name20" axis="self" ptType="node">
                    <dgm:layoutNode name="Name21">
                      <dgm:alg type="hierRoot"/>
                      <dgm:shape xmlns:r="http://schemas.openxmlformats.org/officeDocument/2006/relationships" r:blip="">
                        <dgm:adjLst/>
                      </dgm:shape>
                      <dgm:presOf/>
                      <dgm:constrLst/>
                      <dgm:ruleLst/>
                      <dgm:layoutNode name="level2Shape">
                        <dgm:alg type="tx"/>
                        <dgm:shape xmlns:r="http://schemas.openxmlformats.org/officeDocument/2006/relationships" type="roundRect" r:blip="">
                          <dgm:adjLst>
                            <dgm:adj idx="1" val="0.1"/>
                          </dgm:adjLst>
                        </dgm:shape>
                        <dgm:presOf axis="self"/>
                        <dgm:constrLst>
                          <dgm:constr type="primFontSz" val="65"/>
                          <dgm:constr type="tMarg" refType="primFontSz" fact="0.3"/>
                          <dgm:constr type="bMarg" refType="primFontSz" fact="0.3"/>
                          <dgm:constr type="lMarg" refType="primFontSz" fact="0.3"/>
                          <dgm:constr type="rMarg" refType="primFontSz" fact="0.3"/>
                        </dgm:constrLst>
                        <dgm:ruleLst>
                          <dgm:rule type="primFontSz" val="5" fact="NaN" max="NaN"/>
                        </dgm:ruleLst>
                      </dgm:layoutNode>
                      <dgm:layoutNode name="hierChild3">
                        <dgm:choose name="Name22">
                          <dgm:if name="Name23" func="var" arg="dir" op="equ" val="norm">
                            <dgm:alg type="hierChild">
                              <dgm:param type="linDir" val="fromL"/>
                            </dgm:alg>
                          </dgm:if>
                          <dgm:else name="Name24">
                            <dgm:alg type="hierChild">
                              <dgm:param type="linDir" val="fromR"/>
                            </dgm:alg>
                          </dgm:else>
                        </dgm:choose>
                        <dgm:shape xmlns:r="http://schemas.openxmlformats.org/officeDocument/2006/relationships" r:blip="">
                          <dgm:adjLst/>
                        </dgm:shape>
                        <dgm:presOf/>
                        <dgm:constrLst/>
                        <dgm:ruleLst/>
                        <dgm:forEach name="Name25" ref="repeat"/>
                      </dgm:layoutNode>
                    </dgm:layoutNode>
                  </dgm:forEach>
                </dgm:forEach>
              </dgm:layoutNode>
            </dgm:layoutNode>
          </dgm:forEach>
        </dgm:forEach>
      </dgm:layoutNode>
    </dgm:layoutNode>
    <dgm:layoutNode name="bgShapesFlow">
      <dgm:alg type="lin">
        <dgm:param type="linDir" val="fromT"/>
        <dgm:param type="nodeVertAlign" val="t"/>
        <dgm:param type="vertAlign" val="t"/>
        <dgm:param type="nodeHorzAlign" val="ctr"/>
      </dgm:alg>
      <dgm:shape xmlns:r="http://schemas.openxmlformats.org/officeDocument/2006/relationships" r:blip="">
        <dgm:adjLst/>
      </dgm:shape>
      <dgm:presOf/>
      <dgm:constrLst>
        <dgm:constr type="userB"/>
        <dgm:constr type="w" for="ch" forName="rectComp" refType="w"/>
        <dgm:constr type="h" for="ch" forName="rectComp" refType="h"/>
        <dgm:constr type="w" for="des" forName="bgRect" refType="w"/>
        <dgm:constr type="primFontSz" for="des" forName="bgRectTx" op="equ"/>
      </dgm:constrLst>
      <dgm:ruleLst/>
      <dgm:forEach name="Name26" axis="ch" ptType="node" st="2">
        <dgm:layoutNode name="rectComp">
          <dgm:alg type="composite">
            <dgm:param type="vertAlign" val="t"/>
            <dgm:param type="horzAlign" val="ctr"/>
          </dgm:alg>
          <dgm:shape xmlns:r="http://schemas.openxmlformats.org/officeDocument/2006/relationships" r:blip="">
            <dgm:adjLst/>
          </dgm:shape>
          <dgm:presOf/>
          <dgm:choose name="Name27">
            <dgm:if name="Name28" func="var" arg="dir" op="equ" val="norm">
              <dgm:constrLst>
                <dgm:constr type="userA"/>
                <dgm:constr type="l" for="ch" forName="bgRect"/>
                <dgm:constr type="t" for="ch" forName="bgRect"/>
                <dgm:constr type="h" for="ch" forName="bgRect" refType="userA" fact="1.2"/>
                <dgm:constr type="l" for="ch" forName="bgRectTx"/>
                <dgm:constr type="t" for="ch" forName="bgRectTx"/>
                <dgm:constr type="w" for="ch" forName="bgRectTx" refType="w" refFor="ch" refForName="bgRect" fact="0.3"/>
                <dgm:constr type="h" for="ch" forName="bgRectTx" refType="h" refFor="ch" refForName="bgRect" op="equ"/>
              </dgm:constrLst>
            </dgm:if>
            <dgm:else name="Name29">
              <dgm:constrLst>
                <dgm:constr type="userA"/>
                <dgm:constr type="l" for="ch" forName="bgRect"/>
                <dgm:constr type="t" for="ch" forName="bgRect"/>
                <dgm:constr type="h" for="ch" forName="bgRect" refType="userA" fact="1.2"/>
                <dgm:constr type="r" for="ch" forName="bgRectTx" refType="w"/>
                <dgm:constr type="t" for="ch" forName="bgRectTx"/>
                <dgm:constr type="w" for="ch" forName="bgRectTx" refType="w" refFor="ch" refForName="bgRect" fact="0.3"/>
                <dgm:constr type="h" for="ch" forName="bgRectTx" refType="h" refFor="ch" refForName="bgRect" op="equ"/>
              </dgm:constrLst>
            </dgm:else>
          </dgm:choose>
          <dgm:ruleLst/>
          <dgm:layoutNode name="bgRect" styleLbl="bgShp">
            <dgm:alg type="sp"/>
            <dgm:shape xmlns:r="http://schemas.openxmlformats.org/officeDocument/2006/relationships" type="roundRect" r:blip="" zOrderOff="-999">
              <dgm:adjLst>
                <dgm:adj idx="1" val="0.1"/>
              </dgm:adjLst>
            </dgm:shape>
            <dgm:presOf axis="desOrSelf" ptType="node"/>
            <dgm:constrLst/>
            <dgm:ruleLst/>
          </dgm:layoutNode>
          <dgm:layoutNode name="bgRectTx" styleLbl="bgShp">
            <dgm:varLst>
              <dgm:bulletEnabled val="1"/>
            </dgm:varLst>
            <dgm:alg type="tx"/>
            <dgm:presOf axis="desOrSelf" ptType="node"/>
            <dgm:shape xmlns:r="http://schemas.openxmlformats.org/officeDocument/2006/relationships" type="rect" r:blip="" zOrderOff="-999" hideGeom="1">
              <dgm:adjLst/>
            </dgm:shape>
            <dgm:constrLst>
              <dgm:constr type="primFontSz" val="65"/>
            </dgm:constrLst>
            <dgm:ruleLst>
              <dgm:rule type="primFontSz" val="5" fact="NaN" max="NaN"/>
            </dgm:ruleLst>
          </dgm:layoutNode>
        </dgm:layoutNode>
        <dgm:choose name="Name30">
          <dgm:if name="Name31" axis="self" ptType="node" func="revPos" op="gte" val="2">
            <dgm:layoutNode name="spComp">
              <dgm:alg type="composite">
                <dgm:param type="vertAlign" val="t"/>
                <dgm:param type="horzAlign" val="ctr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userA"/>
                <dgm:constr type="userB"/>
                <dgm:constr type="l" for="ch" forName="vSp"/>
                <dgm:constr type="t" for="ch" forName="vSp"/>
                <dgm:constr type="h" for="ch" forName="vSp" refType="userB"/>
                <dgm:constr type="hOff" for="ch" forName="vSp" refType="userA" fact="-0.2"/>
              </dgm:constrLst>
              <dgm:ruleLst/>
              <dgm:layoutNode name="vSp">
                <dgm:alg type="sp"/>
                <dgm:shape xmlns:r="http://schemas.openxmlformats.org/officeDocument/2006/relationships" r:blip="">
                  <dgm:adjLst/>
                </dgm:shape>
                <dgm:presOf/>
                <dgm:constrLst/>
                <dgm:ruleLst/>
              </dgm:layoutNode>
            </dgm:layoutNode>
          </dgm:if>
          <dgm:else name="Name32"/>
        </dgm:choose>
      </dgm:forEach>
    </dgm:layoutNod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arrow2">
  <dgm:title val=""/>
  <dgm:desc val=""/>
  <dgm:catLst>
    <dgm:cat type="process" pri="2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arrowDiagram">
    <dgm:varLst>
      <dgm:chMax val="5"/>
      <dgm:dir/>
      <dgm:resizeHandles val="exact"/>
    </dgm:varLst>
    <dgm:alg type="composite">
      <dgm:param type="ar" val="1.6"/>
    </dgm:alg>
    <dgm:shape xmlns:r="http://schemas.openxmlformats.org/officeDocument/2006/relationships" r:blip="">
      <dgm:adjLst/>
    </dgm:shape>
    <dgm:presOf/>
    <dgm:constrLst>
      <dgm:constr type="l" for="ch" forName="arrow"/>
      <dgm:constr type="t" for="ch" forName="arrow"/>
      <dgm:constr type="w" for="ch" forName="arrow" refType="w"/>
      <dgm:constr type="h" for="ch" forName="arrow" refType="h"/>
      <dgm:constr type="ctrX" for="ch" forName="arrowDiagram1" refType="w" fact="0.5"/>
      <dgm:constr type="ctrY" for="ch" forName="arrowDiagram1" refType="h" fact="0.5"/>
      <dgm:constr type="w" for="ch" forName="arrowDiagram1" refType="w"/>
      <dgm:constr type="h" for="ch" forName="arrowDiagram1" refType="h"/>
      <dgm:constr type="ctrX" for="ch" forName="arrowDiagram2" refType="w" fact="0.5"/>
      <dgm:constr type="ctrY" for="ch" forName="arrowDiagram2" refType="h" fact="0.5"/>
      <dgm:constr type="w" for="ch" forName="arrowDiagram2" refType="w"/>
      <dgm:constr type="h" for="ch" forName="arrowDiagram2" refType="h"/>
      <dgm:constr type="ctrX" for="ch" forName="arrowDiagram3" refType="w" fact="0.5"/>
      <dgm:constr type="ctrY" for="ch" forName="arrowDiagram3" refType="h" fact="0.5"/>
      <dgm:constr type="w" for="ch" forName="arrowDiagram3" refType="w"/>
      <dgm:constr type="h" for="ch" forName="arrowDiagram3" refType="h"/>
      <dgm:constr type="ctrX" for="ch" forName="arrowDiagram4" refType="w" fact="0.5"/>
      <dgm:constr type="ctrY" for="ch" forName="arrowDiagram4" refType="h" fact="0.5"/>
      <dgm:constr type="w" for="ch" forName="arrowDiagram4" refType="w"/>
      <dgm:constr type="h" for="ch" forName="arrowDiagram4" refType="h"/>
      <dgm:constr type="ctrX" for="ch" forName="arrowDiagram5" refType="w" fact="0.5"/>
      <dgm:constr type="ctrY" for="ch" forName="arrowDiagram5" refType="h" fact="0.5"/>
      <dgm:constr type="w" for="ch" forName="arrowDiagram5" refType="w"/>
      <dgm:constr type="h" for="ch" forName="arrowDiagram5" refType="h"/>
    </dgm:constrLst>
    <dgm:ruleLst/>
    <dgm:choose name="Name0">
      <dgm:if name="Name1" axis="ch" ptType="node" func="cnt" op="gte" val="1">
        <dgm:layoutNode name="arrow" styleLbl="bgShp">
          <dgm:alg type="sp"/>
          <dgm:shape xmlns:r="http://schemas.openxmlformats.org/officeDocument/2006/relationships" type="swooshArrow" r:blip="">
            <dgm:adjLst>
              <dgm:adj idx="2" val="0.25"/>
            </dgm:adjLst>
          </dgm:shape>
          <dgm:presOf/>
          <dgm:constrLst/>
          <dgm:ruleLst/>
        </dgm:layoutNode>
        <dgm:choose name="Name2">
          <dgm:if name="Name3" axis="ch" ptType="node" func="cnt" op="lt" val="1"/>
          <dgm:if name="Name4" axis="ch" ptType="node" func="cnt" op="equ" val="1">
            <dgm:layoutNode name="arrowDiagram1">
              <dgm:varLst>
                <dgm:bulletEnabled val="1"/>
              </dgm:varLst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ctrX" for="ch" forName="bullet1" refType="w" fact="0.8"/>
                <dgm:constr type="ctrY" for="ch" forName="bullet1" refType="h" fact="0.262"/>
                <dgm:constr type="w" for="ch" forName="bullet1" refType="w" fact="0.074"/>
                <dgm:constr type="h" for="ch" forName="bullet1" refType="w" refFor="ch" refForName="bullet1"/>
                <dgm:constr type="r" for="ch" forName="textBox1" refType="ctrX" refFor="ch" refForName="bullet1"/>
                <dgm:constr type="t" for="ch" forName="textBox1" refType="ctrY" refFor="ch" refForName="bullet1"/>
                <dgm:constr type="w" for="ch" forName="textBox1" refType="w" fact="0.4"/>
                <dgm:constr type="h" for="ch" forName="textBox1" refType="h" fact="0.738"/>
                <dgm:constr type="userA" refType="h" refFor="ch" refForName="bullet1" fact="0.53"/>
                <dgm:constr type="rMarg" for="ch" forName="textBox1" refType="userA" fact="2.834"/>
                <dgm:constr type="primFontSz" for="ch" ptType="node" op="equ" val="65"/>
              </dgm:constrLst>
              <dgm:ruleLst/>
              <dgm:forEach name="Name5" axis="ch" ptType="node" cnt="1">
                <dgm:layoutNode name="bullet1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1" styleLbl="revTx">
                  <dgm:varLst>
                    <dgm:bulletEnabled val="1"/>
                  </dgm:varLst>
                  <dgm:alg type="tx">
                    <dgm:param type="txAnchorVert" val="t"/>
                    <dgm:param type="parTxLTRAlign" val="r"/>
                    <dgm:param type="parTxRTLAlign" val="r"/>
                  </dgm:alg>
                  <dgm:shape xmlns:r="http://schemas.openxmlformats.org/officeDocument/2006/relationships" type="round2DiagRect" r:blip="">
                    <dgm:adjLst/>
                  </dgm:shape>
                  <dgm:presOf axis="desOrSelf" ptType="node"/>
                  <dgm:constrLst>
                    <dgm:constr type="lMarg"/>
                    <dgm:constr type="tMarg"/>
                    <dgm:constr type="bMarg"/>
                  </dgm:constrLst>
                  <dgm:ruleLst>
                    <dgm:rule type="primFontSz" val="5" fact="NaN" max="NaN"/>
                  </dgm:ruleLst>
                </dgm:layoutNode>
              </dgm:forEach>
            </dgm:layoutNode>
          </dgm:if>
          <dgm:if name="Name6" axis="ch" ptType="node" func="cnt" op="equ" val="2">
            <dgm:layoutNode name="arrowDiagram2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7">
                <dgm:if name="Name8" func="var" arg="dir" op="equ" val="norm">
                  <dgm:constrLst>
                    <dgm:constr type="ctrX" for="ch" forName="bullet2a" refType="w" fact="0.25"/>
                    <dgm:constr type="ctrY" for="ch" forName="bullet2a" refType="h" fact="0.573"/>
                    <dgm:constr type="w" for="ch" forName="bullet2a" refType="w" fact="0.035"/>
                    <dgm:constr type="h" for="ch" forName="bullet2a" refType="w" refFor="ch" refForName="bullet2a"/>
                    <dgm:constr type="l" for="ch" forName="textBox2a" refType="ctrX" refFor="ch" refForName="bullet2a"/>
                    <dgm:constr type="t" for="ch" forName="textBox2a" refType="ctrY" refFor="ch" refForName="bullet2a"/>
                    <dgm:constr type="w" for="ch" forName="textBox2a" refType="w" fact="0.325"/>
                    <dgm:constr type="h" for="ch" forName="textBox2a" refType="h" fact="0.427"/>
                    <dgm:constr type="userA" refType="h" refFor="ch" refForName="bullet2a" fact="0.53"/>
                    <dgm:constr type="lMarg" for="ch" forName="textBox2a" refType="userA" fact="2.834"/>
                    <dgm:constr type="ctrX" for="ch" forName="bullet2b" refType="w" fact="0.585"/>
                    <dgm:constr type="ctrY" for="ch" forName="bullet2b" refType="h" fact="0.338"/>
                    <dgm:constr type="w" for="ch" forName="bullet2b" refType="w" fact="0.06"/>
                    <dgm:constr type="h" for="ch" forName="bullet2b" refType="w" refFor="ch" refForName="bullet2b"/>
                    <dgm:constr type="l" for="ch" forName="textBox2b" refType="ctrX" refFor="ch" refForName="bullet2b"/>
                    <dgm:constr type="t" for="ch" forName="textBox2b" refType="ctrY" refFor="ch" refForName="bullet2b"/>
                    <dgm:constr type="w" for="ch" forName="textBox2b" refType="w" fact="0.325"/>
                    <dgm:constr type="h" for="ch" forName="textBox2b" refType="h" fact="0.662"/>
                    <dgm:constr type="userB" refType="h" refFor="ch" refForName="bullet2b" fact="0.53"/>
                    <dgm:constr type="lMarg" for="ch" forName="textBox2b" refType="userB" fact="2.834"/>
                    <dgm:constr type="primFontSz" for="ch" ptType="node" op="equ" val="65"/>
                  </dgm:constrLst>
                </dgm:if>
                <dgm:else name="Name9">
                  <dgm:constrLst>
                    <dgm:constr type="ctrX" for="ch" forName="bullet2a" refType="w" fact="0.25"/>
                    <dgm:constr type="ctrY" for="ch" forName="bullet2a" refType="h" fact="0.573"/>
                    <dgm:constr type="w" for="ch" forName="bullet2a" refType="w" fact="0.035"/>
                    <dgm:constr type="h" for="ch" forName="bullet2a" refType="w" refFor="ch" refForName="bullet2a"/>
                    <dgm:constr type="r" for="ch" forName="textBox2a" refType="ctrX" refFor="ch" refForName="bullet2a"/>
                    <dgm:constr type="b" for="ch" forName="textBox2a" refType="ctrY" refFor="ch" refForName="bullet2a"/>
                    <dgm:constr type="w" for="ch" forName="textBox2a" refType="w" fact="0.25"/>
                    <dgm:constr type="h" for="ch" forName="textBox2a" refType="h" fact="0.573"/>
                    <dgm:constr type="userA" refType="h" refFor="ch" refForName="bullet2a" fact="0.53"/>
                    <dgm:constr type="rMarg" for="ch" forName="textBox2a" refType="userA" fact="2.834"/>
                    <dgm:constr type="ctrX" for="ch" forName="bullet2b" refType="w" fact="0.585"/>
                    <dgm:constr type="ctrY" for="ch" forName="bullet2b" refType="h" fact="0.338"/>
                    <dgm:constr type="w" for="ch" forName="bullet2b" refType="w" fact="0.06"/>
                    <dgm:constr type="h" for="ch" forName="bullet2b" refType="w" refFor="ch" refForName="bullet2b"/>
                    <dgm:constr type="r" for="ch" forName="textBox2b" refType="ctrX" refFor="ch" refForName="bullet2b"/>
                    <dgm:constr type="b" for="ch" forName="textBox2b" refType="ctrY" refFor="ch" refForName="bullet2b"/>
                    <dgm:constr type="w" for="ch" forName="textBox2b" refType="w" fact="0.28"/>
                    <dgm:constr type="h" for="ch" forName="textBox2b" refType="h" fact="0.338"/>
                    <dgm:constr type="userB" refType="h" refFor="ch" refForName="bullet2b" fact="0.53"/>
                    <dgm:constr type="rMarg" for="ch" forName="textBox2b" refType="userB" fact="2.834"/>
                    <dgm:constr type="primFontSz" for="ch" ptType="node" op="equ" val="65"/>
                  </dgm:constrLst>
                </dgm:else>
              </dgm:choose>
              <dgm:ruleLst/>
              <dgm:forEach name="Name10" axis="ch" ptType="node" cnt="1">
                <dgm:layoutNode name="bullet2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2a" styleLbl="revTx">
                  <dgm:varLst>
                    <dgm:bulletEnabled val="1"/>
                  </dgm:varLst>
                  <dgm:choose name="Name11">
                    <dgm:if name="Name12" func="var" arg="dir" op="equ" val="norm">
                      <dgm:choose name="Name13">
                        <dgm:if name="Name14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5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6">
                      <dgm:choose name="Name17">
                        <dgm:if name="Name18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9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20">
                    <dgm:if name="Name21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22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23" axis="ch" ptType="node" st="2" cnt="1">
                <dgm:layoutNode name="bullet2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2b" styleLbl="revTx">
                  <dgm:varLst>
                    <dgm:bulletEnabled val="1"/>
                  </dgm:varLst>
                  <dgm:choose name="Name24">
                    <dgm:if name="Name25" func="var" arg="dir" op="equ" val="norm">
                      <dgm:choose name="Name26">
                        <dgm:if name="Name27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28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29">
                      <dgm:choose name="Name30">
                        <dgm:if name="Name31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32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33">
                    <dgm:if name="Name34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35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if>
          <dgm:if name="Name36" axis="ch" ptType="node" func="cnt" op="equ" val="3">
            <dgm:layoutNode name="arrowDiagram3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37">
                <dgm:if name="Name38" func="var" arg="dir" op="equ" val="norm">
                  <dgm:constrLst>
                    <dgm:constr type="ctrX" for="ch" forName="bullet3a" refType="w" fact="0.14"/>
                    <dgm:constr type="ctrY" for="ch" forName="bullet3a" refType="h" fact="0.711"/>
                    <dgm:constr type="w" for="ch" forName="bullet3a" refType="w" fact="0.026"/>
                    <dgm:constr type="h" for="ch" forName="bullet3a" refType="w" refFor="ch" refForName="bullet3a"/>
                    <dgm:constr type="l" for="ch" forName="textBox3a" refType="ctrX" refFor="ch" refForName="bullet3a"/>
                    <dgm:constr type="t" for="ch" forName="textBox3a" refType="ctrY" refFor="ch" refForName="bullet3a"/>
                    <dgm:constr type="w" for="ch" forName="textBox3a" refType="w" fact="0.233"/>
                    <dgm:constr type="h" for="ch" forName="textBox3a" refType="h" fact="0.289"/>
                    <dgm:constr type="userA" refType="h" refFor="ch" refForName="bullet3a" fact="0.53"/>
                    <dgm:constr type="lMarg" for="ch" forName="textBox3a" refType="userA" fact="2.834"/>
                    <dgm:constr type="ctrX" for="ch" forName="bullet3b" refType="w" fact="0.38"/>
                    <dgm:constr type="ctrY" for="ch" forName="bullet3b" refType="h" fact="0.456"/>
                    <dgm:constr type="w" for="ch" forName="bullet3b" refType="w" fact="0.047"/>
                    <dgm:constr type="h" for="ch" forName="bullet3b" refType="w" refFor="ch" refForName="bullet3b"/>
                    <dgm:constr type="l" for="ch" forName="textBox3b" refType="ctrX" refFor="ch" refForName="bullet3b"/>
                    <dgm:constr type="t" for="ch" forName="textBox3b" refType="ctrY" refFor="ch" refForName="bullet3b"/>
                    <dgm:constr type="w" for="ch" forName="textBox3b" refType="w" fact="0.24"/>
                    <dgm:constr type="h" for="ch" forName="textBox3b" refType="h" fact="0.544"/>
                    <dgm:constr type="userB" refType="h" refFor="ch" refForName="bullet3b" fact="0.53"/>
                    <dgm:constr type="lMarg" for="ch" forName="textBox3b" refType="userB" fact="2.834"/>
                    <dgm:constr type="ctrX" for="ch" forName="bullet3c" refType="w" fact="0.665"/>
                    <dgm:constr type="ctrY" for="ch" forName="bullet3c" refType="h" fact="0.305"/>
                    <dgm:constr type="w" for="ch" forName="bullet3c" refType="w" fact="0.065"/>
                    <dgm:constr type="h" for="ch" forName="bullet3c" refType="w" refFor="ch" refForName="bullet3c"/>
                    <dgm:constr type="l" for="ch" forName="textBox3c" refType="ctrX" refFor="ch" refForName="bullet3c"/>
                    <dgm:constr type="t" for="ch" forName="textBox3c" refType="ctrY" refFor="ch" refForName="bullet3c"/>
                    <dgm:constr type="w" for="ch" forName="textBox3c" refType="w" fact="0.24"/>
                    <dgm:constr type="h" for="ch" forName="textBox3c" refType="h" fact="0.695"/>
                    <dgm:constr type="userC" refType="h" refFor="ch" refForName="bullet3c" fact="0.53"/>
                    <dgm:constr type="lMarg" for="ch" forName="textBox3c" refType="userC" fact="2.834"/>
                    <dgm:constr type="primFontSz" for="ch" ptType="node" op="equ" val="65"/>
                  </dgm:constrLst>
                </dgm:if>
                <dgm:else name="Name39">
                  <dgm:constrLst>
                    <dgm:constr type="ctrX" for="ch" forName="bullet3a" refType="w" fact="0.14"/>
                    <dgm:constr type="ctrY" for="ch" forName="bullet3a" refType="h" fact="0.711"/>
                    <dgm:constr type="w" for="ch" forName="bullet3a" refType="w" fact="0.026"/>
                    <dgm:constr type="h" for="ch" forName="bullet3a" refType="w" refFor="ch" refForName="bullet3a"/>
                    <dgm:constr type="r" for="ch" forName="textBox3a" refType="ctrX" refFor="ch" refForName="bullet3a"/>
                    <dgm:constr type="b" for="ch" forName="textBox3a" refType="ctrY" refFor="ch" refForName="bullet3a"/>
                    <dgm:constr type="w" for="ch" forName="textBox3a" refType="w" fact="0.14"/>
                    <dgm:constr type="h" for="ch" forName="textBox3a" refType="h" fact="0.711"/>
                    <dgm:constr type="userA" refType="h" refFor="ch" refForName="bullet3a" fact="0.53"/>
                    <dgm:constr type="rMarg" for="ch" forName="textBox3a" refType="userA" fact="2.834"/>
                    <dgm:constr type="ctrX" for="ch" forName="bullet3b" refType="w" fact="0.38"/>
                    <dgm:constr type="ctrY" for="ch" forName="bullet3b" refType="h" fact="0.456"/>
                    <dgm:constr type="w" for="ch" forName="bullet3b" refType="w" fact="0.047"/>
                    <dgm:constr type="h" for="ch" forName="bullet3b" refType="w" refFor="ch" refForName="bullet3b"/>
                    <dgm:constr type="r" for="ch" forName="textBox3b" refType="ctrX" refFor="ch" refForName="bullet3b"/>
                    <dgm:constr type="b" for="ch" forName="textBox3b" refType="ctrY" refFor="ch" refForName="bullet3b"/>
                    <dgm:constr type="w" for="ch" forName="textBox3b" refType="w" fact="0.24"/>
                    <dgm:constr type="h" for="ch" forName="textBox3b" refType="h" fact="0.456"/>
                    <dgm:constr type="userB" refType="h" refFor="ch" refForName="bullet3b" fact="0.53"/>
                    <dgm:constr type="rMarg" for="ch" forName="textBox3b" refType="userB" fact="2.834"/>
                    <dgm:constr type="ctrX" for="ch" forName="bullet3c" refType="w" fact="0.665"/>
                    <dgm:constr type="ctrY" for="ch" forName="bullet3c" refType="h" fact="0.305"/>
                    <dgm:constr type="w" for="ch" forName="bullet3c" refType="w" fact="0.065"/>
                    <dgm:constr type="h" for="ch" forName="bullet3c" refType="w" refFor="ch" refForName="bullet3c"/>
                    <dgm:constr type="r" for="ch" forName="textBox3c" refType="ctrX" refFor="ch" refForName="bullet3c"/>
                    <dgm:constr type="b" for="ch" forName="textBox3c" refType="ctrY" refFor="ch" refForName="bullet3c"/>
                    <dgm:constr type="w" for="ch" forName="textBox3c" refType="w" fact="0.24"/>
                    <dgm:constr type="h" for="ch" forName="textBox3c" refType="h" fact="0.305"/>
                    <dgm:constr type="userC" refType="h" refFor="ch" refForName="bullet3c" fact="0.53"/>
                    <dgm:constr type="rMarg" for="ch" forName="textBox3c" refType="userC" fact="2.834"/>
                    <dgm:constr type="primFontSz" for="ch" ptType="node" op="equ" val="65"/>
                  </dgm:constrLst>
                </dgm:else>
              </dgm:choose>
              <dgm:ruleLst/>
              <dgm:forEach name="Name40" axis="ch" ptType="node" cnt="1">
                <dgm:layoutNode name="bullet3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3a" styleLbl="revTx">
                  <dgm:varLst>
                    <dgm:bulletEnabled val="1"/>
                  </dgm:varLst>
                  <dgm:choose name="Name41">
                    <dgm:if name="Name42" func="var" arg="dir" op="equ" val="norm">
                      <dgm:choose name="Name43">
                        <dgm:if name="Name44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45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46">
                      <dgm:choose name="Name47">
                        <dgm:if name="Name48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49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50">
                    <dgm:if name="Name51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52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53" axis="ch" ptType="node" st="2" cnt="1">
                <dgm:layoutNode name="bullet3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3b" styleLbl="revTx">
                  <dgm:varLst>
                    <dgm:bulletEnabled val="1"/>
                  </dgm:varLst>
                  <dgm:choose name="Name54">
                    <dgm:if name="Name55" func="var" arg="dir" op="equ" val="norm">
                      <dgm:choose name="Name56">
                        <dgm:if name="Name57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58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59">
                      <dgm:choose name="Name60">
                        <dgm:if name="Name61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62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63">
                    <dgm:if name="Name64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65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66" axis="ch" ptType="node" st="3" cnt="1">
                <dgm:layoutNode name="bullet3c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3c" styleLbl="revTx">
                  <dgm:varLst>
                    <dgm:bulletEnabled val="1"/>
                  </dgm:varLst>
                  <dgm:choose name="Name67">
                    <dgm:if name="Name68" func="var" arg="dir" op="equ" val="norm">
                      <dgm:choose name="Name69">
                        <dgm:if name="Name70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71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72">
                      <dgm:choose name="Name73">
                        <dgm:if name="Name74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75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76">
                    <dgm:if name="Name77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78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if>
          <dgm:if name="Name79" axis="ch" ptType="node" func="cnt" op="equ" val="4">
            <dgm:layoutNode name="arrowDiagram4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80">
                <dgm:if name="Name81" func="var" arg="dir" op="equ" val="norm">
                  <dgm:constrLst>
                    <dgm:constr type="ctrX" for="ch" forName="bullet4a" refType="w" fact="0.11"/>
                    <dgm:constr type="ctrY" for="ch" forName="bullet4a" refType="h" fact="0.762"/>
                    <dgm:constr type="w" for="ch" forName="bullet4a" refType="w" fact="0.023"/>
                    <dgm:constr type="h" for="ch" forName="bullet4a" refType="w" refFor="ch" refForName="bullet4a"/>
                    <dgm:constr type="l" for="ch" forName="textBox4a" refType="ctrX" refFor="ch" refForName="bullet4a"/>
                    <dgm:constr type="t" for="ch" forName="textBox4a" refType="ctrY" refFor="ch" refForName="bullet4a"/>
                    <dgm:constr type="w" for="ch" forName="textBox4a" refType="w" fact="0.171"/>
                    <dgm:constr type="h" for="ch" forName="textBox4a" refType="h" fact="0.238"/>
                    <dgm:constr type="userA" refType="h" refFor="ch" refForName="bullet4a" fact="0.53"/>
                    <dgm:constr type="lMarg" for="ch" forName="textBox4a" refType="userA" fact="2.834"/>
                    <dgm:constr type="ctrX" for="ch" forName="bullet4b" refType="w" fact="0.281"/>
                    <dgm:constr type="ctrY" for="ch" forName="bullet4b" refType="h" fact="0.543"/>
                    <dgm:constr type="w" for="ch" forName="bullet4b" refType="w" fact="0.04"/>
                    <dgm:constr type="h" for="ch" forName="bullet4b" refType="w" refFor="ch" refForName="bullet4b"/>
                    <dgm:constr type="l" for="ch" forName="textBox4b" refType="ctrX" refFor="ch" refForName="bullet4b"/>
                    <dgm:constr type="t" for="ch" forName="textBox4b" refType="ctrY" refFor="ch" refForName="bullet4b"/>
                    <dgm:constr type="w" for="ch" forName="textBox4b" refType="w" fact="0.21"/>
                    <dgm:constr type="h" for="ch" forName="textBox4b" refType="h" fact="0.457"/>
                    <dgm:constr type="userB" refType="h" refFor="ch" refForName="bullet4b" fact="0.53"/>
                    <dgm:constr type="lMarg" for="ch" forName="textBox4b" refType="userB" fact="2.834"/>
                    <dgm:constr type="ctrX" for="ch" forName="bullet4c" refType="w" fact="0.495"/>
                    <dgm:constr type="ctrY" for="ch" forName="bullet4c" refType="h" fact="0.382"/>
                    <dgm:constr type="w" for="ch" forName="bullet4c" refType="w" fact="0.053"/>
                    <dgm:constr type="h" for="ch" forName="bullet4c" refType="w" refFor="ch" refForName="bullet4c"/>
                    <dgm:constr type="l" for="ch" forName="textBox4c" refType="ctrX" refFor="ch" refForName="bullet4c"/>
                    <dgm:constr type="t" for="ch" forName="textBox4c" refType="ctrY" refFor="ch" refForName="bullet4c"/>
                    <dgm:constr type="w" for="ch" forName="textBox4c" refType="w" fact="0.21"/>
                    <dgm:constr type="h" for="ch" forName="textBox4c" refType="h" fact="0.618"/>
                    <dgm:constr type="userC" refType="h" refFor="ch" refForName="bullet4c" fact="0.53"/>
                    <dgm:constr type="lMarg" for="ch" forName="textBox4c" refType="userC" fact="2.834"/>
                    <dgm:constr type="ctrX" for="ch" forName="bullet4d" refType="w" fact="0.73"/>
                    <dgm:constr type="ctrY" for="ch" forName="bullet4d" refType="h" fact="0.283"/>
                    <dgm:constr type="w" for="ch" forName="bullet4d" refType="w" fact="0.071"/>
                    <dgm:constr type="h" for="ch" forName="bullet4d" refType="w" refFor="ch" refForName="bullet4d"/>
                    <dgm:constr type="l" for="ch" forName="textBox4d" refType="ctrX" refFor="ch" refForName="bullet4d"/>
                    <dgm:constr type="t" for="ch" forName="textBox4d" refType="ctrY" refFor="ch" refForName="bullet4d"/>
                    <dgm:constr type="w" for="ch" forName="textBox4d" refType="w" fact="0.21"/>
                    <dgm:constr type="h" for="ch" forName="textBox4d" refType="h" fact="0.717"/>
                    <dgm:constr type="userD" refType="h" refFor="ch" refForName="bullet4d" fact="0.53"/>
                    <dgm:constr type="lMarg" for="ch" forName="textBox4d" refType="userD" fact="2.834"/>
                    <dgm:constr type="primFontSz" for="ch" ptType="node" op="equ" val="65"/>
                  </dgm:constrLst>
                </dgm:if>
                <dgm:else name="Name82">
                  <dgm:constrLst>
                    <dgm:constr type="ctrX" for="ch" forName="bullet4a" refType="w" fact="0.11"/>
                    <dgm:constr type="ctrY" for="ch" forName="bullet4a" refType="h" fact="0.762"/>
                    <dgm:constr type="w" for="ch" forName="bullet4a" refType="w" fact="0.023"/>
                    <dgm:constr type="h" for="ch" forName="bullet4a" refType="w" refFor="ch" refForName="bullet4a"/>
                    <dgm:constr type="r" for="ch" forName="textBox4a" refType="ctrX" refFor="ch" refForName="bullet4a"/>
                    <dgm:constr type="b" for="ch" forName="textBox4a" refType="ctrY" refFor="ch" refForName="bullet4a"/>
                    <dgm:constr type="w" for="ch" forName="textBox4a" refType="w" fact="0.11"/>
                    <dgm:constr type="h" for="ch" forName="textBox4a" refType="h" fact="0.762"/>
                    <dgm:constr type="userA" refType="h" refFor="ch" refForName="bullet4a" fact="0.53"/>
                    <dgm:constr type="rMarg" for="ch" forName="textBox4a" refType="userA" fact="2.834"/>
                    <dgm:constr type="ctrX" for="ch" forName="bullet4b" refType="w" fact="0.281"/>
                    <dgm:constr type="ctrY" for="ch" forName="bullet4b" refType="h" fact="0.543"/>
                    <dgm:constr type="w" for="ch" forName="bullet4b" refType="w" fact="0.04"/>
                    <dgm:constr type="h" for="ch" forName="bullet4b" refType="w" refFor="ch" refForName="bullet4b"/>
                    <dgm:constr type="r" for="ch" forName="textBox4b" refType="ctrX" refFor="ch" refForName="bullet4b"/>
                    <dgm:constr type="b" for="ch" forName="textBox4b" refType="ctrY" refFor="ch" refForName="bullet4b"/>
                    <dgm:constr type="w" for="ch" forName="textBox4b" refType="w" fact="0.171"/>
                    <dgm:constr type="h" for="ch" forName="textBox4b" refType="h" fact="0.543"/>
                    <dgm:constr type="userB" refType="h" refFor="ch" refForName="bullet4b" fact="0.53"/>
                    <dgm:constr type="rMarg" for="ch" forName="textBox4b" refType="userB" fact="2.834"/>
                    <dgm:constr type="ctrX" for="ch" forName="bullet4c" refType="w" fact="0.495"/>
                    <dgm:constr type="ctrY" for="ch" forName="bullet4c" refType="h" fact="0.382"/>
                    <dgm:constr type="w" for="ch" forName="bullet4c" refType="w" fact="0.053"/>
                    <dgm:constr type="h" for="ch" forName="bullet4c" refType="w" refFor="ch" refForName="bullet4c"/>
                    <dgm:constr type="r" for="ch" forName="textBox4c" refType="ctrX" refFor="ch" refForName="bullet4c"/>
                    <dgm:constr type="b" for="ch" forName="textBox4c" refType="ctrY" refFor="ch" refForName="bullet4c"/>
                    <dgm:constr type="w" for="ch" forName="textBox4c" refType="w" fact="0.21"/>
                    <dgm:constr type="h" for="ch" forName="textBox4c" refType="h" fact="0.382"/>
                    <dgm:constr type="userC" refType="h" refFor="ch" refForName="bullet4c" fact="0.53"/>
                    <dgm:constr type="rMarg" for="ch" forName="textBox4c" refType="userC" fact="2.834"/>
                    <dgm:constr type="ctrX" for="ch" forName="bullet4d" refType="w" fact="0.73"/>
                    <dgm:constr type="ctrY" for="ch" forName="bullet4d" refType="h" fact="0.283"/>
                    <dgm:constr type="w" for="ch" forName="bullet4d" refType="w" fact="0.071"/>
                    <dgm:constr type="h" for="ch" forName="bullet4d" refType="w" refFor="ch" refForName="bullet4d"/>
                    <dgm:constr type="r" for="ch" forName="textBox4d" refType="ctrX" refFor="ch" refForName="bullet4d"/>
                    <dgm:constr type="b" for="ch" forName="textBox4d" refType="ctrY" refFor="ch" refForName="bullet4d"/>
                    <dgm:constr type="w" for="ch" forName="textBox4d" refType="w" fact="0.21"/>
                    <dgm:constr type="h" for="ch" forName="textBox4d" refType="h" fact="0.283"/>
                    <dgm:constr type="userD" refType="h" refFor="ch" refForName="bullet4d" fact="0.53"/>
                    <dgm:constr type="rMarg" for="ch" forName="textBox4d" refType="userD" fact="2.834"/>
                    <dgm:constr type="primFontSz" for="ch" ptType="node" op="equ" val="65"/>
                  </dgm:constrLst>
                </dgm:else>
              </dgm:choose>
              <dgm:ruleLst/>
              <dgm:forEach name="Name83" axis="ch" ptType="node" cnt="1">
                <dgm:layoutNode name="bullet4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a" styleLbl="revTx">
                  <dgm:varLst>
                    <dgm:bulletEnabled val="1"/>
                  </dgm:varLst>
                  <dgm:choose name="Name84">
                    <dgm:if name="Name85" func="var" arg="dir" op="equ" val="norm">
                      <dgm:choose name="Name86">
                        <dgm:if name="Name87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88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89">
                      <dgm:choose name="Name90">
                        <dgm:if name="Name91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92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93">
                    <dgm:if name="Name94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95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96" axis="ch" ptType="node" st="2" cnt="1">
                <dgm:layoutNode name="bullet4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b" styleLbl="revTx">
                  <dgm:varLst>
                    <dgm:bulletEnabled val="1"/>
                  </dgm:varLst>
                  <dgm:choose name="Name97">
                    <dgm:if name="Name98" func="var" arg="dir" op="equ" val="norm">
                      <dgm:choose name="Name99">
                        <dgm:if name="Name100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01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02">
                      <dgm:choose name="Name103">
                        <dgm:if name="Name104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05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06">
                    <dgm:if name="Name107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08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09" axis="ch" ptType="node" st="3" cnt="1">
                <dgm:layoutNode name="bullet4c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c" styleLbl="revTx">
                  <dgm:varLst>
                    <dgm:bulletEnabled val="1"/>
                  </dgm:varLst>
                  <dgm:choose name="Name110">
                    <dgm:if name="Name111" func="var" arg="dir" op="equ" val="norm">
                      <dgm:choose name="Name112">
                        <dgm:if name="Name113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14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15">
                      <dgm:choose name="Name116">
                        <dgm:if name="Name117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18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19">
                    <dgm:if name="Name120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21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22" axis="ch" ptType="node" st="4" cnt="1">
                <dgm:layoutNode name="bullet4d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d" styleLbl="revTx">
                  <dgm:varLst>
                    <dgm:bulletEnabled val="1"/>
                  </dgm:varLst>
                  <dgm:choose name="Name123">
                    <dgm:if name="Name124" func="var" arg="dir" op="equ" val="norm">
                      <dgm:choose name="Name125">
                        <dgm:if name="Name126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27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28">
                      <dgm:choose name="Name129">
                        <dgm:if name="Name130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31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32">
                    <dgm:if name="Name133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34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if>
          <dgm:else name="Name135">
            <dgm:layoutNode name="arrowDiagram5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136">
                <dgm:if name="Name137" func="var" arg="dir" op="equ" val="norm">
                  <dgm:constrLst>
                    <dgm:constr type="ctrX" for="ch" forName="bullet5a" refType="w" fact="0.11"/>
                    <dgm:constr type="ctrY" for="ch" forName="bullet5a" refType="h" fact="0.762"/>
                    <dgm:constr type="w" for="ch" forName="bullet5a" refType="w" fact="0.023"/>
                    <dgm:constr type="h" for="ch" forName="bullet5a" refType="w" refFor="ch" refForName="bullet5a"/>
                    <dgm:constr type="l" for="ch" forName="textBox5a" refType="ctrX" refFor="ch" refForName="bullet5a"/>
                    <dgm:constr type="t" for="ch" forName="textBox5a" refType="ctrY" refFor="ch" refForName="bullet5a"/>
                    <dgm:constr type="w" for="ch" forName="textBox5a" refType="w" fact="0.131"/>
                    <dgm:constr type="h" for="ch" forName="textBox5a" refType="h" fact="0.238"/>
                    <dgm:constr type="userA" refType="h" refFor="ch" refForName="bullet5a" fact="0.53"/>
                    <dgm:constr type="lMarg" for="ch" forName="textBox5a" refType="userA" fact="2.834"/>
                    <dgm:constr type="ctrX" for="ch" forName="bullet5b" refType="w" fact="0.241"/>
                    <dgm:constr type="ctrY" for="ch" forName="bullet5b" refType="h" fact="0.581"/>
                    <dgm:constr type="w" for="ch" forName="bullet5b" refType="w" fact="0.036"/>
                    <dgm:constr type="h" for="ch" forName="bullet5b" refType="w" refFor="ch" refForName="bullet5b"/>
                    <dgm:constr type="l" for="ch" forName="textBox5b" refType="ctrX" refFor="ch" refForName="bullet5b"/>
                    <dgm:constr type="t" for="ch" forName="textBox5b" refType="ctrY" refFor="ch" refForName="bullet5b"/>
                    <dgm:constr type="w" for="ch" forName="textBox5b" refType="w" fact="0.166"/>
                    <dgm:constr type="h" for="ch" forName="textBox5b" refType="h" fact="0.419"/>
                    <dgm:constr type="userB" refType="h" refFor="ch" refForName="bullet5b" fact="0.53"/>
                    <dgm:constr type="lMarg" for="ch" forName="textBox5b" refType="userB" fact="2.834"/>
                    <dgm:constr type="ctrX" for="ch" forName="bullet5c" refType="w" fact="0.407"/>
                    <dgm:constr type="ctrY" for="ch" forName="bullet5c" refType="h" fact="0.438"/>
                    <dgm:constr type="w" for="ch" forName="bullet5c" refType="w" fact="0.048"/>
                    <dgm:constr type="h" for="ch" forName="bullet5c" refType="w" refFor="ch" refForName="bullet5c"/>
                    <dgm:constr type="l" for="ch" forName="textBox5c" refType="ctrX" refFor="ch" refForName="bullet5c"/>
                    <dgm:constr type="t" for="ch" forName="textBox5c" refType="ctrY" refFor="ch" refForName="bullet5c"/>
                    <dgm:constr type="w" for="ch" forName="textBox5c" refType="w" fact="0.193"/>
                    <dgm:constr type="h" for="ch" forName="textBox5c" refType="h" fact="0.562"/>
                    <dgm:constr type="userC" refType="h" refFor="ch" refForName="bullet5c" fact="0.53"/>
                    <dgm:constr type="lMarg" for="ch" forName="textBox5c" refType="userC" fact="2.834"/>
                    <dgm:constr type="ctrX" for="ch" forName="bullet5d" refType="w" fact="0.6"/>
                    <dgm:constr type="ctrY" for="ch" forName="bullet5d" refType="h" fact="0.33"/>
                    <dgm:constr type="w" for="ch" forName="bullet5d" refType="w" fact="0.062"/>
                    <dgm:constr type="h" for="ch" forName="bullet5d" refType="w" refFor="ch" refForName="bullet5d"/>
                    <dgm:constr type="l" for="ch" forName="textBox5d" refType="ctrX" refFor="ch" refForName="bullet5d"/>
                    <dgm:constr type="t" for="ch" forName="textBox5d" refType="ctrY" refFor="ch" refForName="bullet5d"/>
                    <dgm:constr type="w" for="ch" forName="textBox5d" refType="w" fact="0.2"/>
                    <dgm:constr type="h" for="ch" forName="textBox5d" refType="h" fact="0.67"/>
                    <dgm:constr type="userD" refType="h" refFor="ch" refForName="bullet5d" fact="0.53"/>
                    <dgm:constr type="lMarg" for="ch" forName="textBox5d" refType="userD" fact="2.834"/>
                    <dgm:constr type="ctrX" for="ch" forName="bullet5e" refType="w" fact="0.8"/>
                    <dgm:constr type="ctrY" for="ch" forName="bullet5e" refType="h" fact="0.264"/>
                    <dgm:constr type="w" for="ch" forName="bullet5e" refType="w" fact="0.079"/>
                    <dgm:constr type="h" for="ch" forName="bullet5e" refType="w" refFor="ch" refForName="bullet5e"/>
                    <dgm:constr type="l" for="ch" forName="textBox5e" refType="ctrX" refFor="ch" refForName="bullet5e"/>
                    <dgm:constr type="t" for="ch" forName="textBox5e" refType="ctrY" refFor="ch" refForName="bullet5e"/>
                    <dgm:constr type="w" for="ch" forName="textBox5e" refType="w" fact="0.2"/>
                    <dgm:constr type="h" for="ch" forName="textBox5e" refType="h" fact="0.736"/>
                    <dgm:constr type="userE" refType="h" refFor="ch" refForName="bullet5e" fact="0.53"/>
                    <dgm:constr type="lMarg" for="ch" forName="textBox5e" refType="userE" fact="2.834"/>
                    <dgm:constr type="primFontSz" for="ch" ptType="node" op="equ" val="65"/>
                  </dgm:constrLst>
                </dgm:if>
                <dgm:else name="Name138">
                  <dgm:constrLst>
                    <dgm:constr type="ctrX" for="ch" forName="bullet5a" refType="w" fact="0.11"/>
                    <dgm:constr type="ctrY" for="ch" forName="bullet5a" refType="h" fact="0.762"/>
                    <dgm:constr type="w" for="ch" forName="bullet5a" refType="w" fact="0.023"/>
                    <dgm:constr type="h" for="ch" forName="bullet5a" refType="w" refFor="ch" refForName="bullet5a"/>
                    <dgm:constr type="r" for="ch" forName="textBox5a" refType="ctrX" refFor="ch" refForName="bullet5a"/>
                    <dgm:constr type="b" for="ch" forName="textBox5a" refType="ctrY" refFor="ch" refForName="bullet5a"/>
                    <dgm:constr type="w" for="ch" forName="textBox5a" refType="w" fact="0.11"/>
                    <dgm:constr type="h" for="ch" forName="textBox5a" refType="h" fact="0.762"/>
                    <dgm:constr type="userA" refType="h" refFor="ch" refForName="bullet5a" fact="0.53"/>
                    <dgm:constr type="rMarg" for="ch" forName="textBox5a" refType="userA" fact="2.834"/>
                    <dgm:constr type="ctrX" for="ch" forName="bullet5b" refType="w" fact="0.241"/>
                    <dgm:constr type="ctrY" for="ch" forName="bullet5b" refType="h" fact="0.581"/>
                    <dgm:constr type="w" for="ch" forName="bullet5b" refType="w" fact="0.036"/>
                    <dgm:constr type="h" for="ch" forName="bullet5b" refType="w" refFor="ch" refForName="bullet5b"/>
                    <dgm:constr type="r" for="ch" forName="textBox5b" refType="ctrX" refFor="ch" refForName="bullet5b"/>
                    <dgm:constr type="b" for="ch" forName="textBox5b" refType="ctrY" refFor="ch" refForName="bullet5b"/>
                    <dgm:constr type="w" for="ch" forName="textBox5b" refType="w" fact="0.131"/>
                    <dgm:constr type="h" for="ch" forName="textBox5b" refType="h" fact="0.581"/>
                    <dgm:constr type="userB" refType="h" refFor="ch" refForName="bullet5b" fact="0.53"/>
                    <dgm:constr type="rMarg" for="ch" forName="textBox5b" refType="userB" fact="2.834"/>
                    <dgm:constr type="ctrX" for="ch" forName="bullet5c" refType="w" fact="0.407"/>
                    <dgm:constr type="ctrY" for="ch" forName="bullet5c" refType="h" fact="0.438"/>
                    <dgm:constr type="w" for="ch" forName="bullet5c" refType="w" fact="0.048"/>
                    <dgm:constr type="h" for="ch" forName="bullet5c" refType="w" refFor="ch" refForName="bullet5c"/>
                    <dgm:constr type="r" for="ch" forName="textBox5c" refType="ctrX" refFor="ch" refForName="bullet5c"/>
                    <dgm:constr type="b" for="ch" forName="textBox5c" refType="ctrY" refFor="ch" refForName="bullet5c"/>
                    <dgm:constr type="w" for="ch" forName="textBox5c" refType="w" fact="0.166"/>
                    <dgm:constr type="h" for="ch" forName="textBox5c" refType="h" fact="0.438"/>
                    <dgm:constr type="userC" refType="h" refFor="ch" refForName="bullet5c" fact="0.53"/>
                    <dgm:constr type="rMarg" for="ch" forName="textBox5c" refType="userC" fact="2.834"/>
                    <dgm:constr type="ctrX" for="ch" forName="bullet5d" refType="w" fact="0.6"/>
                    <dgm:constr type="ctrY" for="ch" forName="bullet5d" refType="h" fact="0.33"/>
                    <dgm:constr type="w" for="ch" forName="bullet5d" refType="w" fact="0.062"/>
                    <dgm:constr type="h" for="ch" forName="bullet5d" refType="w" refFor="ch" refForName="bullet5d"/>
                    <dgm:constr type="r" for="ch" forName="textBox5d" refType="ctrX" refFor="ch" refForName="bullet5d"/>
                    <dgm:constr type="b" for="ch" forName="textBox5d" refType="ctrY" refFor="ch" refForName="bullet5d"/>
                    <dgm:constr type="w" for="ch" forName="textBox5d" refType="w" fact="0.193"/>
                    <dgm:constr type="h" for="ch" forName="textBox5d" refType="h" fact="0.33"/>
                    <dgm:constr type="userD" refType="h" refFor="ch" refForName="bullet5d" fact="0.53"/>
                    <dgm:constr type="rMarg" for="ch" forName="textBox5d" refType="userD" fact="2.834"/>
                    <dgm:constr type="ctrX" for="ch" forName="bullet5e" refType="w" fact="0.8"/>
                    <dgm:constr type="ctrY" for="ch" forName="bullet5e" refType="h" fact="0.264"/>
                    <dgm:constr type="w" for="ch" forName="bullet5e" refType="w" fact="0.079"/>
                    <dgm:constr type="h" for="ch" forName="bullet5e" refType="w" refFor="ch" refForName="bullet5e"/>
                    <dgm:constr type="r" for="ch" forName="textBox5e" refType="ctrX" refFor="ch" refForName="bullet5e"/>
                    <dgm:constr type="b" for="ch" forName="textBox5e" refType="ctrY" refFor="ch" refForName="bullet5e"/>
                    <dgm:constr type="w" for="ch" forName="textBox5e" refType="w" fact="0.2"/>
                    <dgm:constr type="h" for="ch" forName="textBox5e" refType="h" fact="0.264"/>
                    <dgm:constr type="userE" refType="h" refFor="ch" refForName="bullet5e" fact="0.53"/>
                    <dgm:constr type="rMarg" for="ch" forName="textBox5e" refType="userE" fact="2.834"/>
                    <dgm:constr type="primFontSz" for="ch" ptType="node" op="equ" val="65"/>
                  </dgm:constrLst>
                </dgm:else>
              </dgm:choose>
              <dgm:ruleLst/>
              <dgm:forEach name="Name139" axis="ch" ptType="node" cnt="1">
                <dgm:layoutNode name="bullet5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a" styleLbl="revTx">
                  <dgm:varLst>
                    <dgm:bulletEnabled val="1"/>
                  </dgm:varLst>
                  <dgm:choose name="Name140">
                    <dgm:if name="Name141" func="var" arg="dir" op="equ" val="norm">
                      <dgm:choose name="Name142">
                        <dgm:if name="Name143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44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45">
                      <dgm:choose name="Name146">
                        <dgm:if name="Name147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48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49">
                    <dgm:if name="Name150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51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52" axis="ch" ptType="node" st="2" cnt="1">
                <dgm:layoutNode name="bullet5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b" styleLbl="revTx">
                  <dgm:varLst>
                    <dgm:bulletEnabled val="1"/>
                  </dgm:varLst>
                  <dgm:choose name="Name153">
                    <dgm:if name="Name154" func="var" arg="dir" op="equ" val="norm">
                      <dgm:choose name="Name155">
                        <dgm:if name="Name156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57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58">
                      <dgm:choose name="Name159">
                        <dgm:if name="Name160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61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62">
                    <dgm:if name="Name163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64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65" axis="ch" ptType="node" st="3" cnt="1">
                <dgm:layoutNode name="bullet5c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c" styleLbl="revTx">
                  <dgm:varLst>
                    <dgm:bulletEnabled val="1"/>
                  </dgm:varLst>
                  <dgm:choose name="Name166">
                    <dgm:if name="Name167" func="var" arg="dir" op="equ" val="norm">
                      <dgm:choose name="Name168">
                        <dgm:if name="Name169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70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71">
                      <dgm:choose name="Name172">
                        <dgm:if name="Name173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74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75">
                    <dgm:if name="Name176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77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78" axis="ch" ptType="node" st="4" cnt="1">
                <dgm:layoutNode name="bullet5d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d" styleLbl="revTx">
                  <dgm:varLst>
                    <dgm:bulletEnabled val="1"/>
                  </dgm:varLst>
                  <dgm:choose name="Name179">
                    <dgm:if name="Name180" func="var" arg="dir" op="equ" val="norm">
                      <dgm:choose name="Name181">
                        <dgm:if name="Name182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83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84">
                      <dgm:choose name="Name185">
                        <dgm:if name="Name186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87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88">
                    <dgm:if name="Name189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90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91" axis="ch" ptType="node" st="5" cnt="1">
                <dgm:layoutNode name="bullet5e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e" styleLbl="revTx">
                  <dgm:varLst>
                    <dgm:bulletEnabled val="1"/>
                  </dgm:varLst>
                  <dgm:choose name="Name192">
                    <dgm:if name="Name193" func="var" arg="dir" op="equ" val="norm">
                      <dgm:choose name="Name194">
                        <dgm:if name="Name195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96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97">
                      <dgm:choose name="Name198">
                        <dgm:if name="Name199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200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201">
                    <dgm:if name="Name202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203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else>
        </dgm:choose>
      </dgm:if>
      <dgm:else name="Name204"/>
    </dgm:choose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process1">
  <dgm:title val=""/>
  <dgm:desc val=""/>
  <dgm:catLst>
    <dgm:cat type="process" pri="1000"/>
    <dgm:cat type="convert" pri="1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op="equ"/>
      <dgm:constr type="primFontSz" for="ch" ptType="node" op="equ" val="65"/>
      <dgm:constr type="w" for="ch" ptType="sibTrans" refType="w" refFor="ch" refPtType="node" op="equ" fact="0.4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h" val="NaN" fact="1.5" max="NaN"/>
          <dgm:rule type="primFontSz" val="5" fact="NaN" max="NaN"/>
          <dgm:rule type="h" val="INF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25"/>
            <dgm:constr type="endPad" refType="connDist" fact="0.22"/>
          </dgm:constrLst>
          <dgm:ruleLst/>
          <dgm:layoutNode name="connectorText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18/2/layout/IconVerticalSolidList">
  <dgm:title val="Icon Vertical Solid List"/>
  <dgm:desc val="Use to show a series of visuals from top to bottom with Level 1 or Level 1 and Level 2 text grouped in a shape. Works best with icons or small pictures with lengthier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3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5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5" axis="ch" ptType="node" func="cnt" op="lte" val="4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2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6" axis="ch" ptType="node" func="cnt" op="lte" val="6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9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else name="Name7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6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else>
    </dgm:choose>
    <dgm:ruleLst>
      <dgm:rule type="h" for="ch" forName="compNode" val="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hoose name="Name9">
          <dgm:if name="Name10" axis="ch" ptType="node" func="cnt" op="gte" val="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w" for="ch" forName="parTx" refType="w" fact="0.45"/>
              <dgm:constr type="h" for="ch" forName="parTx" refType="h"/>
              <dgm:constr type="l" for="ch" forName="parTx" refType="r" refFor="ch" refForName="spaceRect"/>
              <dgm:constr type="t" for="ch" forName="parTx"/>
              <dgm:constr type="h" for="ch" forName="desTx" refType="h"/>
              <dgm:constr type="l" for="ch" forName="desTx" refType="r" refFor="ch" refForName="parTx"/>
              <dgm:constr type="t" for="ch" forName="desTx"/>
            </dgm:constrLst>
          </dgm:if>
          <dgm:else name="Name1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h" for="ch" forName="parTx" refType="h"/>
              <dgm:constr type="l" for="ch" forName="parTx" refType="r" refFor="ch" refForName="spaceRect"/>
              <dgm:constr type="t" for="ch" forName="parTx"/>
            </dgm:constrLst>
          </dgm:else>
        </dgm:choose>
        <dgm:ruleLst>
          <dgm:rule type="h" val="INF" fact="NaN" max="NaN"/>
        </dgm:ruleLst>
        <dgm:layoutNode name="bgRect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parTx" styleLbl="revTx">
          <dgm:varLst>
            <dgm:chMax val="0"/>
            <dgm:chPref val="0"/>
          </dgm:varLst>
          <dgm:alg type="tx">
            <dgm:param type="txAnchorVert" val="mid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 refType="h" fact="0.3"/>
            <dgm:constr type="rMarg" refType="h" fact="0.3"/>
            <dgm:constr type="tMarg" refType="h" fact="0.3"/>
            <dgm:constr type="bMarg" refType="h" fact="0.3"/>
          </dgm:constrLst>
          <dgm:ruleLst>
            <dgm:rule type="primFontSz" val="14" fact="NaN" max="NaN"/>
            <dgm:rule type="h" val="INF" fact="NaN" max="NaN"/>
          </dgm:ruleLst>
        </dgm:layoutNode>
        <dgm:choose name="Name12">
          <dgm:if name="Name13" axis="ch" ptType="node" func="cnt" op="gte" val="1">
            <dgm:layoutNode name="desTx" styleLbl="revTx">
              <dgm:varLst/>
              <dgm:alg type="tx">
                <dgm:param type="txAnchorVertCh" val="mid"/>
                <dgm:param type="parTxLTRAlign" val="l"/>
                <dgm:param type="shpTxLTRAlignCh" val="l"/>
                <dgm:param type="parTxRTLAlign" val="r"/>
                <dgm:param type="shpTxRTLAlignCh" val="r"/>
                <dgm:param type="stBulletLvl" val="0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primFontSz" val="18"/>
                <dgm:constr type="secFontSz" refType="primFontSz"/>
                <dgm:constr type="lMarg" refType="h" fact="0.3"/>
                <dgm:constr type="rMarg" refType="h" fact="0.3"/>
                <dgm:constr type="tMarg" refType="h" fact="0.3"/>
                <dgm:constr type="bMarg" refType="h" fact="0.3"/>
              </dgm:constrLst>
              <dgm:ruleLst>
                <dgm:rule type="primFontSz" val="11" fact="NaN" max="NaN"/>
              </dgm:ruleLst>
            </dgm:layoutNode>
          </dgm:if>
          <dgm:else name="Name14"/>
        </dgm:choose>
      </dgm:layoutNode>
      <dgm:forEach name="Name15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  <a:lvl2pPr>
          <a:lnSpc>
            <a:spcPct val="100000"/>
          </a:lnSpc>
        </a:lvl2pPr>
      </dgm1612:lstStyle>
    </a:ext>
  </dgm:extLst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9.xml><?xml version="1.0" encoding="utf-8"?>
<dgm:layoutDef xmlns:dgm="http://schemas.openxmlformats.org/drawingml/2006/diagram" xmlns:a="http://schemas.openxmlformats.org/drawingml/2006/main" uniqueId="urn:microsoft.com/office/officeart/2005/8/layout/hList6">
  <dgm:title val=""/>
  <dgm:desc val=""/>
  <dgm:catLst>
    <dgm:cat type="list" pri="18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ptType="node" refType="h"/>
      <dgm:constr type="w" for="ch" ptType="node" refType="w"/>
      <dgm:constr type="primFontSz" for="ch" ptType="node" op="equ"/>
      <dgm:constr type="w" for="ch" forName="sibTrans" refType="w" fact="0.075"/>
    </dgm:constrLst>
    <dgm:ruleLst/>
    <dgm:forEach name="nodesForEach" axis="ch" ptType="node">
      <dgm:layoutNode name="node">
        <dgm:varLst>
          <dgm:bulletEnabled val="1"/>
        </dgm:varLst>
        <dgm:alg type="tx"/>
        <dgm:choose name="Name4">
          <dgm:if name="Name5" func="var" arg="dir" op="equ" val="norm">
            <dgm:shape xmlns:r="http://schemas.openxmlformats.org/officeDocument/2006/relationships" rot="-90" type="flowChartManualOperation" r:blip="">
              <dgm:adjLst/>
            </dgm:shape>
          </dgm:if>
          <dgm:else name="Name6">
            <dgm:shape xmlns:r="http://schemas.openxmlformats.org/officeDocument/2006/relationships" rot="90" type="flowChartManualOperation" r:blip="">
              <dgm:adjLst/>
            </dgm:shape>
          </dgm:else>
        </dgm:choose>
        <dgm:presOf axis="desOrSelf" ptType="node"/>
        <dgm:constrLst>
          <dgm:constr type="primFontSz" val="65"/>
          <dgm:constr type="tMarg"/>
          <dgm:constr type="bMarg"/>
          <dgm:constr type="lMarg" refType="primFontSz" fact="0.5"/>
          <dgm:constr type="rMarg" refType="lMarg"/>
        </dgm:constrLst>
        <dgm:ruleLst>
          <dgm:rule type="primFontSz" val="5" fact="NaN" max="NaN"/>
        </dgm:ruleLst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10.xml><?xml version="1.0" encoding="utf-8"?>
<dgm:layoutDef xmlns:dgm="http://schemas.openxmlformats.org/drawingml/2006/diagram" xmlns:a="http://schemas.openxmlformats.org/drawingml/2006/main" uniqueId="urn:microsoft.com/office/officeart/2005/8/layout/radial4">
  <dgm:title val=""/>
  <dgm:desc val=""/>
  <dgm:catLst>
    <dgm:cat type="relationship" pri="19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5" srcId="1" destId="11" srcOrd="0" destOrd="0"/>
        <dgm:cxn modelId="16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cycle">
    <dgm:varLst>
      <dgm:chMax val="1"/>
      <dgm:dir/>
      <dgm:animLvl val="ctr"/>
      <dgm:resizeHandles val="exact"/>
    </dgm:varLst>
    <dgm:choose name="Name0">
      <dgm:if name="Name1" func="var" arg="dir" op="equ" val="norm">
        <dgm:choose name="Name2">
          <dgm:if name="Name3" axis="ch ch" ptType="node node" st="1 1" cnt="1 0" func="cnt" op="lte" val="1">
            <dgm:alg type="cycle">
              <dgm:param type="stAng" val="0"/>
              <dgm:param type="spanAng" val="360"/>
              <dgm:param type="ctrShpMap" val="fNode"/>
            </dgm:alg>
          </dgm:if>
          <dgm:else name="Name4">
            <dgm:choose name="Name5">
              <dgm:if name="Name6" axis="ch ch" ptType="node node" st="1 1" cnt="1 0" func="cnt" op="lte" val="3">
                <dgm:alg type="cycle">
                  <dgm:param type="stAng" val="-55"/>
                  <dgm:param type="spanAng" val="110"/>
                  <dgm:param type="ctrShpMap" val="fNode"/>
                </dgm:alg>
              </dgm:if>
              <dgm:else name="Name7">
                <dgm:choose name="Name8">
                  <dgm:if name="Name9" axis="ch ch" ptType="node node" st="1 1" cnt="1 0" func="cnt" op="equ" val="4">
                    <dgm:alg type="cycle">
                      <dgm:param type="stAng" val="-75"/>
                      <dgm:param type="spanAng" val="150"/>
                      <dgm:param type="ctrShpMap" val="fNode"/>
                    </dgm:alg>
                  </dgm:if>
                  <dgm:else name="Name10">
                    <dgm:alg type="cycle">
                      <dgm:param type="stAng" val="-90"/>
                      <dgm:param type="spanAng" val="180"/>
                      <dgm:param type="ctrShpMap" val="fNode"/>
                    </dgm:alg>
                  </dgm:else>
                </dgm:choose>
              </dgm:else>
            </dgm:choose>
          </dgm:else>
        </dgm:choose>
      </dgm:if>
      <dgm:else name="Name11">
        <dgm:choose name="Name12">
          <dgm:if name="Name13" axis="ch ch" ptType="node node" st="1 1" cnt="1 0" func="cnt" op="lte" val="1">
            <dgm:alg type="cycle">
              <dgm:param type="stAng" val="0"/>
              <dgm:param type="spanAng" val="-360"/>
              <dgm:param type="ctrShpMap" val="fNode"/>
            </dgm:alg>
          </dgm:if>
          <dgm:else name="Name14">
            <dgm:choose name="Name15">
              <dgm:if name="Name16" axis="ch ch" ptType="node node" st="1 1" cnt="1 0" func="cnt" op="lte" val="3">
                <dgm:alg type="cycle">
                  <dgm:param type="stAng" val="55"/>
                  <dgm:param type="spanAng" val="-110"/>
                  <dgm:param type="ctrShpMap" val="fNode"/>
                </dgm:alg>
              </dgm:if>
              <dgm:else name="Name17">
                <dgm:choose name="Name18">
                  <dgm:if name="Name19" axis="ch ch" ptType="node node" st="1 1" cnt="1 0" func="cnt" op="equ" val="4">
                    <dgm:alg type="cycle">
                      <dgm:param type="stAng" val="75"/>
                      <dgm:param type="spanAng" val="-150"/>
                      <dgm:param type="ctrShpMap" val="fNode"/>
                    </dgm:alg>
                  </dgm:if>
                  <dgm:else name="Name20">
                    <dgm:alg type="cycle">
                      <dgm:param type="stAng" val="90"/>
                      <dgm:param type="spanAng" val="-180"/>
                      <dgm:param type="ctrShpMap" val="fNode"/>
                    </dgm:alg>
                  </dgm:else>
                </dgm:choose>
              </dgm:else>
            </dgm:choose>
          </dgm:else>
        </dgm:choose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node" refType="w" refFor="ch" refForName="centerShape" fact="0.95"/>
      <dgm:constr type="h" for="ch" forName="parTrans" refType="w" refFor="ch" refForName="centerShape" fact="0.285"/>
      <dgm:constr type="sp" refType="w" refFor="ch" refForName="centerShape" op="equ" fact="0.23"/>
      <dgm:constr type="sibSp" refType="w" refFor="ch" refForName="node" fact="0.1"/>
      <dgm:constr type="primFontSz" for="ch" forName="node" op="equ"/>
    </dgm:constrLst>
    <dgm:choose name="Name21">
      <dgm:if name="Name22" axis="ch ch" ptType="node node" st="1 1" cnt="1 0" func="cnt" op="lte" val="5">
        <dgm:ruleLst>
          <dgm:rule type="w" for="ch" forName="centerShape" val="NaN" fact="0.27" max="NaN"/>
        </dgm:ruleLst>
      </dgm:if>
      <dgm:else name="Name23">
        <dgm:ruleLst>
          <dgm:rule type="w" for="ch" forName="centerShape" val="NaN" fact="0.27" max="NaN"/>
          <dgm:rule type="w" for="ch" forName="node" val="NaN" fact="0.7" max="NaN"/>
        </dgm:ruleLst>
      </dgm:else>
    </dgm:choose>
    <dgm:forEach name="Name24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tMarg" refType="primFontSz" fact="0.05"/>
          <dgm:constr type="bMarg" refType="primFontSz" fact="0.05"/>
          <dgm:constr type="lMarg" refType="primFontSz" fact="0.05"/>
          <dgm:constr type="rMarg" refType="primFontSz" fact="0.05"/>
          <dgm:constr type="primFontSz" val="65"/>
          <dgm:constr type="h" refType="w"/>
        </dgm:constrLst>
        <dgm:ruleLst>
          <dgm:rule type="primFontSz" val="5" fact="NaN" max="NaN"/>
        </dgm:ruleLst>
      </dgm:layoutNode>
      <dgm:forEach name="Name25" axis="ch">
        <dgm:forEach name="Name26" axis="self" ptType="parTrans">
          <dgm:layoutNode name="parTrans" styleLbl="bgSibTrans2D1">
            <dgm:alg type="conn">
              <dgm:param type="begPts" val="auto"/>
              <dgm:param type="endPts" val="ctr"/>
              <dgm:param type="endSty" val="noArr"/>
              <dgm:param type="begSty" val="arr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begPad" refType="connDist" fact="0.055"/>
              <dgm:constr type="endPad"/>
            </dgm:constrLst>
            <dgm:ruleLst/>
          </dgm:layoutNode>
        </dgm:forEach>
        <dgm:forEach name="Name27" axis="self" ptType="node">
          <dgm:layoutNode name="node" styleLbl="node1">
            <dgm:varLst>
              <dgm:bulletEnabled val="1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OrSelf" ptType="node"/>
            <dgm:constrLst>
              <dgm:constr type="primFontSz" val="65"/>
              <dgm:constr type="h" refType="w" fact="0.8"/>
              <dgm:constr type="tMarg" refType="primFontSz" fact="0.15"/>
              <dgm:constr type="bMarg" refType="primFontSz" fact="0.15"/>
              <dgm:constr type="lMarg" refType="primFontSz" fact="0.15"/>
              <dgm:constr type="rMarg" refType="primFontSz" fact="0.15"/>
            </dgm:constrLst>
            <dgm:ruleLst>
              <dgm:rule type="primFontSz" val="5" fact="NaN" max="NaN"/>
            </dgm:ruleLst>
          </dgm:layoutNode>
        </dgm:forEach>
      </dgm:forEach>
    </dgm:forEach>
  </dgm:layoutNode>
</dgm:layoutDef>
</file>

<file path=ppt/diagrams/layout11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12.xml><?xml version="1.0" encoding="utf-8"?>
<dgm:layoutDef xmlns:dgm="http://schemas.openxmlformats.org/drawingml/2006/diagram" xmlns:a="http://schemas.openxmlformats.org/drawingml/2006/main" uniqueId="urn:microsoft.com/office/officeart/2005/8/layout/matrix1">
  <dgm:title val=""/>
  <dgm:desc val=""/>
  <dgm:catLst>
    <dgm:cat type="matrix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3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3" destOrd="0"/>
      </dgm:cxnLst>
      <dgm:bg/>
      <dgm:whole/>
    </dgm:dataModel>
  </dgm:clrData>
  <dgm:layoutNode name="diagram">
    <dgm:varLst>
      <dgm:chMax val="1"/>
      <dgm:dir/>
      <dgm:animLvl val="ctr"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ctrX" for="ch" forName="matrix" refType="w" fact="0.5"/>
      <dgm:constr type="ctrY" for="ch" forName="matrix" refType="h" fact="0.5"/>
      <dgm:constr type="w" for="ch" forName="matrix" refType="w"/>
      <dgm:constr type="h" for="ch" forName="matrix" refType="h"/>
      <dgm:constr type="ctrX" for="ch" forName="centerTile" refType="w" fact="0.5"/>
      <dgm:constr type="ctrY" for="ch" forName="centerTile" refType="h" fact="0.5"/>
      <dgm:constr type="w" for="ch" forName="centerTile" refType="w" fact="0.3"/>
      <dgm:constr type="h" for="ch" forName="centerTile" refType="h" fact="0.25"/>
      <dgm:constr type="primFontSz" for="des" ptType="node" op="equ" val="65"/>
    </dgm:constrLst>
    <dgm:ruleLst/>
    <dgm:choose name="Name0">
      <dgm:if name="Name1" axis="ch" ptType="node" func="cnt" op="gte" val="1">
        <dgm:layoutNode name="matrix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l" for="ch" forName="tile1"/>
            <dgm:constr type="t" for="ch" forName="tile1"/>
            <dgm:constr type="r" for="ch" forName="tile1" refType="w" fact="0.5"/>
            <dgm:constr type="b" for="ch" forName="tile1" refType="h" fact="0.5"/>
            <dgm:constr type="l" for="ch" forName="tile1text" refType="l" refFor="ch" refForName="tile1"/>
            <dgm:constr type="t" for="ch" forName="tile1text" refType="t" refFor="ch" refForName="tile1"/>
            <dgm:constr type="w" for="ch" forName="tile1text" refType="w" refFor="ch" refForName="tile1"/>
            <dgm:constr type="h" for="ch" forName="tile1text" refType="h" refFor="ch" refForName="tile1" fact="0.75"/>
            <dgm:constr type="r" for="ch" forName="tile2" refType="w"/>
            <dgm:constr type="t" for="ch" forName="tile2"/>
            <dgm:constr type="l" for="ch" forName="tile2" refType="w" fact="0.5"/>
            <dgm:constr type="b" for="ch" forName="tile2" refType="h" fact="0.5"/>
            <dgm:constr type="r" for="ch" forName="tile2text" refType="r" refFor="ch" refForName="tile2"/>
            <dgm:constr type="t" for="ch" forName="tile2text" refType="t" refFor="ch" refForName="tile2"/>
            <dgm:constr type="w" for="ch" forName="tile2text" refType="w" refFor="ch" refForName="tile2"/>
            <dgm:constr type="h" for="ch" forName="tile2text" refType="h" refFor="ch" refForName="tile2" fact="0.75"/>
            <dgm:constr type="l" for="ch" forName="tile3"/>
            <dgm:constr type="b" for="ch" forName="tile3" refType="h"/>
            <dgm:constr type="r" for="ch" forName="tile3" refType="w" fact="0.5"/>
            <dgm:constr type="t" for="ch" forName="tile3" refType="h" fact="0.5"/>
            <dgm:constr type="l" for="ch" forName="tile3text" refType="l" refFor="ch" refForName="tile3"/>
            <dgm:constr type="b" for="ch" forName="tile3text" refType="b" refFor="ch" refForName="tile3"/>
            <dgm:constr type="w" for="ch" forName="tile3text" refType="w" refFor="ch" refForName="tile3"/>
            <dgm:constr type="h" for="ch" forName="tile3text" refType="h" refFor="ch" refForName="tile3" fact="0.75"/>
            <dgm:constr type="r" for="ch" forName="tile4" refType="w"/>
            <dgm:constr type="b" for="ch" forName="tile4" refType="h"/>
            <dgm:constr type="l" for="ch" forName="tile4" refType="w" fact="0.5"/>
            <dgm:constr type="t" for="ch" forName="tile4" refType="h" fact="0.5"/>
            <dgm:constr type="r" for="ch" forName="tile4text" refType="r" refFor="ch" refForName="tile4"/>
            <dgm:constr type="b" for="ch" forName="tile4text" refType="b" refFor="ch" refForName="tile4"/>
            <dgm:constr type="w" for="ch" forName="tile4text" refType="w" refFor="ch" refForName="tile4"/>
            <dgm:constr type="h" for="ch" forName="tile4text" refType="h" refFor="ch" refForName="tile4" fact="0.75"/>
          </dgm:constrLst>
          <dgm:ruleLst/>
          <dgm:layoutNode name="tile1" styleLbl="node1">
            <dgm:alg type="sp"/>
            <dgm:shape xmlns:r="http://schemas.openxmlformats.org/officeDocument/2006/relationships" rot="270" type="round1Rect" r:blip="">
              <dgm:adjLst/>
            </dgm:shape>
            <dgm:choose name="Name2">
              <dgm:if name="Name3" func="var" arg="dir" op="equ" val="norm">
                <dgm:presOf axis="ch ch desOrSelf" ptType="node node node" st="1 1 1" cnt="1 1 0"/>
              </dgm:if>
              <dgm:else name="Name4">
                <dgm:presOf axis="ch ch desOrSelf" ptType="node node node" st="1 2 1" cnt="1 1 0"/>
              </dgm:else>
            </dgm:choose>
            <dgm:constrLst/>
            <dgm:ruleLst/>
          </dgm:layoutNode>
          <dgm:layoutNode name="tile1text" styleLbl="node1">
            <dgm:varLst>
              <dgm:chMax val="0"/>
              <dgm:chPref val="0"/>
              <dgm:bulletEnabled val="1"/>
            </dgm:varLst>
            <dgm:choose name="Name5">
              <dgm:if name="Name6" axis="root des" func="maxDepth" op="gte" val="3">
                <dgm:alg type="tx">
                  <dgm:param type="txAnchorVert" val="t"/>
                  <dgm:param type="parTxLTRAlign" val="l"/>
                  <dgm:param type="parTxRTLAlign" val="r"/>
                </dgm:alg>
              </dgm:if>
              <dgm:else name="Name7">
                <dgm:alg type="tx"/>
              </dgm:else>
            </dgm:choose>
            <dgm:shape xmlns:r="http://schemas.openxmlformats.org/officeDocument/2006/relationships" rot="270" type="rect" r:blip="" hideGeom="1">
              <dgm:adjLst>
                <dgm:adj idx="1" val="0.2"/>
              </dgm:adjLst>
            </dgm:shape>
            <dgm:choose name="Name8">
              <dgm:if name="Name9" func="var" arg="dir" op="equ" val="norm">
                <dgm:presOf axis="ch ch desOrSelf" ptType="node node node" st="1 1 1" cnt="1 1 0"/>
              </dgm:if>
              <dgm:else name="Name10">
                <dgm:presOf axis="ch ch desOrSelf" ptType="node node node" st="1 2 1" cnt="1 1 0"/>
              </dgm:else>
            </dgm:choose>
            <dgm:constrLst/>
            <dgm:ruleLst>
              <dgm:rule type="primFontSz" val="5" fact="NaN" max="NaN"/>
            </dgm:ruleLst>
          </dgm:layoutNode>
          <dgm:layoutNode name="tile2" styleLbl="node1">
            <dgm:alg type="sp"/>
            <dgm:shape xmlns:r="http://schemas.openxmlformats.org/officeDocument/2006/relationships" type="round1Rect" r:blip="">
              <dgm:adjLst/>
            </dgm:shape>
            <dgm:choose name="Name11">
              <dgm:if name="Name12" func="var" arg="dir" op="equ" val="norm">
                <dgm:presOf axis="ch ch desOrSelf" ptType="node node node" st="1 2 1" cnt="1 1 0"/>
              </dgm:if>
              <dgm:else name="Name13">
                <dgm:presOf axis="ch ch desOrSelf" ptType="node node node" st="1 1 1" cnt="1 1 0"/>
              </dgm:else>
            </dgm:choose>
            <dgm:constrLst/>
            <dgm:ruleLst/>
          </dgm:layoutNode>
          <dgm:layoutNode name="tile2text" styleLbl="node1">
            <dgm:varLst>
              <dgm:chMax val="0"/>
              <dgm:chPref val="0"/>
              <dgm:bulletEnabled val="1"/>
            </dgm:varLst>
            <dgm:choose name="Name14">
              <dgm:if name="Name15" axis="root des" func="maxDepth" op="gte" val="3">
                <dgm:alg type="tx">
                  <dgm:param type="txAnchorVert" val="t"/>
                  <dgm:param type="parTxLTRAlign" val="l"/>
                  <dgm:param type="parTxRTLAlign" val="r"/>
                </dgm:alg>
              </dgm:if>
              <dgm:else name="Name16">
                <dgm:alg type="tx"/>
              </dgm:else>
            </dgm:choose>
            <dgm:shape xmlns:r="http://schemas.openxmlformats.org/officeDocument/2006/relationships" type="rect" r:blip="" hideGeom="1">
              <dgm:adjLst/>
            </dgm:shape>
            <dgm:choose name="Name17">
              <dgm:if name="Name18" func="var" arg="dir" op="equ" val="norm">
                <dgm:presOf axis="ch ch desOrSelf" ptType="node node node" st="1 2 1" cnt="1 1 0"/>
              </dgm:if>
              <dgm:else name="Name19">
                <dgm:presOf axis="ch ch desOrSelf" ptType="node node node" st="1 1 1" cnt="1 1 0"/>
              </dgm:else>
            </dgm:choose>
            <dgm:constrLst/>
            <dgm:ruleLst>
              <dgm:rule type="primFontSz" val="5" fact="NaN" max="NaN"/>
            </dgm:ruleLst>
          </dgm:layoutNode>
          <dgm:layoutNode name="tile3" styleLbl="node1">
            <dgm:alg type="sp"/>
            <dgm:shape xmlns:r="http://schemas.openxmlformats.org/officeDocument/2006/relationships" rot="180" type="round1Rect" r:blip="">
              <dgm:adjLst/>
            </dgm:shape>
            <dgm:choose name="Name20">
              <dgm:if name="Name21" func="var" arg="dir" op="equ" val="norm">
                <dgm:presOf axis="ch ch desOrSelf" ptType="node node node" st="1 3 1" cnt="1 1 0"/>
              </dgm:if>
              <dgm:else name="Name22">
                <dgm:presOf axis="ch ch desOrSelf" ptType="node node node" st="1 4 1" cnt="1 1 0"/>
              </dgm:else>
            </dgm:choose>
            <dgm:constrLst/>
            <dgm:ruleLst/>
          </dgm:layoutNode>
          <dgm:layoutNode name="tile3text" styleLbl="node1">
            <dgm:varLst>
              <dgm:chMax val="0"/>
              <dgm:chPref val="0"/>
              <dgm:bulletEnabled val="1"/>
            </dgm:varLst>
            <dgm:choose name="Name23">
              <dgm:if name="Name24" axis="root des" func="maxDepth" op="gte" val="3">
                <dgm:alg type="tx">
                  <dgm:param type="txAnchorVert" val="t"/>
                  <dgm:param type="parTxLTRAlign" val="l"/>
                  <dgm:param type="parTxRTLAlign" val="r"/>
                </dgm:alg>
              </dgm:if>
              <dgm:else name="Name25">
                <dgm:alg type="tx"/>
              </dgm:else>
            </dgm:choose>
            <dgm:shape xmlns:r="http://schemas.openxmlformats.org/officeDocument/2006/relationships" rot="180" type="rect" r:blip="" hideGeom="1">
              <dgm:adjLst/>
            </dgm:shape>
            <dgm:choose name="Name26">
              <dgm:if name="Name27" func="var" arg="dir" op="equ" val="norm">
                <dgm:presOf axis="ch ch desOrSelf" ptType="node node node" st="1 3 1" cnt="1 1 0"/>
              </dgm:if>
              <dgm:else name="Name28">
                <dgm:presOf axis="ch ch desOrSelf" ptType="node node node" st="1 4 1" cnt="1 1 0"/>
              </dgm:else>
            </dgm:choose>
            <dgm:constrLst/>
            <dgm:ruleLst>
              <dgm:rule type="primFontSz" val="5" fact="NaN" max="NaN"/>
            </dgm:ruleLst>
          </dgm:layoutNode>
          <dgm:layoutNode name="tile4" styleLbl="node1">
            <dgm:alg type="sp"/>
            <dgm:shape xmlns:r="http://schemas.openxmlformats.org/officeDocument/2006/relationships" rot="90" type="round1Rect" r:blip="">
              <dgm:adjLst/>
            </dgm:shape>
            <dgm:choose name="Name29">
              <dgm:if name="Name30" func="var" arg="dir" op="equ" val="norm">
                <dgm:presOf axis="ch ch desOrSelf" ptType="node node node" st="1 4 1" cnt="1 1 0"/>
              </dgm:if>
              <dgm:else name="Name31">
                <dgm:presOf axis="ch ch desOrSelf" ptType="node node node" st="1 3 1" cnt="1 1 0"/>
              </dgm:else>
            </dgm:choose>
            <dgm:constrLst/>
            <dgm:ruleLst/>
          </dgm:layoutNode>
          <dgm:layoutNode name="tile4text" styleLbl="node1">
            <dgm:varLst>
              <dgm:chMax val="0"/>
              <dgm:chPref val="0"/>
              <dgm:bulletEnabled val="1"/>
            </dgm:varLst>
            <dgm:choose name="Name32">
              <dgm:if name="Name33" axis="root des" func="maxDepth" op="gte" val="3">
                <dgm:alg type="tx">
                  <dgm:param type="txAnchorVert" val="t"/>
                  <dgm:param type="parTxLTRAlign" val="l"/>
                  <dgm:param type="parTxRTLAlign" val="r"/>
                </dgm:alg>
              </dgm:if>
              <dgm:else name="Name34">
                <dgm:alg type="tx"/>
              </dgm:else>
            </dgm:choose>
            <dgm:shape xmlns:r="http://schemas.openxmlformats.org/officeDocument/2006/relationships" rot="90" type="rect" r:blip="" hideGeom="1">
              <dgm:adjLst/>
            </dgm:shape>
            <dgm:choose name="Name35">
              <dgm:if name="Name36" func="var" arg="dir" op="equ" val="norm">
                <dgm:presOf axis="ch ch desOrSelf" ptType="node node node" st="1 4 1" cnt="1 1 0"/>
              </dgm:if>
              <dgm:else name="Name37">
                <dgm:presOf axis="ch ch desOrSelf" ptType="node node node" st="1 3 1" cnt="1 1 0"/>
              </dgm:else>
            </dgm:choose>
            <dgm:constrLst/>
            <dgm:ruleLst>
              <dgm:rule type="primFontSz" val="5" fact="NaN" max="NaN"/>
            </dgm:ruleLst>
          </dgm:layoutNode>
        </dgm:layoutNode>
        <dgm:layoutNode name="centerTile" styleLbl="fgShp">
          <dgm:varLst>
            <dgm:chMax val="0"/>
            <dgm:chPref val="0"/>
          </dgm:varLst>
          <dgm:alg type="tx"/>
          <dgm:shape xmlns:r="http://schemas.openxmlformats.org/officeDocument/2006/relationships" type="roundRect" r:blip="">
            <dgm:adjLst/>
          </dgm:shape>
          <dgm:presOf axis="ch" ptType="node" cnt="1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if>
      <dgm:else name="Name38"/>
    </dgm:choose>
  </dgm:layoutNode>
</dgm:layoutDef>
</file>

<file path=ppt/diagrams/layout13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14.xml><?xml version="1.0" encoding="utf-8"?>
<dgm:layoutDef xmlns:dgm="http://schemas.openxmlformats.org/drawingml/2006/diagram" xmlns:a="http://schemas.openxmlformats.org/drawingml/2006/main" uniqueId="urn:microsoft.com/office/officeart/2005/8/layout/hProcess9">
  <dgm:title val=""/>
  <dgm:desc val=""/>
  <dgm:catLst>
    <dgm:cat type="process" pri="5000"/>
    <dgm:cat type="convert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CompostProcess">
    <dgm:varLst>
      <dgm:dir/>
      <dgm:resizeHandles val="exact"/>
    </dgm:varLst>
    <dgm:alg type="composite">
      <dgm:param type="horzAlign" val="ctr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arrow" refType="w" fact="0.85"/>
      <dgm:constr type="h" for="ch" forName="arrow" refType="h"/>
      <dgm:constr type="ctrX" for="ch" forName="arrow" refType="w" fact="0.5"/>
      <dgm:constr type="ctrY" for="ch" forName="arrow" refType="h" fact="0.5"/>
      <dgm:constr type="w" for="ch" forName="linearProcess" refType="w"/>
      <dgm:constr type="h" for="ch" forName="linearProcess" refType="h" fact="0.4"/>
      <dgm:constr type="ctrX" for="ch" forName="linearProcess" refType="w" fact="0.5"/>
      <dgm:constr type="ctrY" for="ch" forName="linearProcess" refType="h" fact="0.5"/>
    </dgm:constrLst>
    <dgm:ruleLst/>
    <dgm:layoutNode name="arrow" styleLbl="bgShp">
      <dgm:alg type="sp"/>
      <dgm:choose name="Name0">
        <dgm:if name="Name1" func="var" arg="dir" op="equ" val="norm">
          <dgm:shape xmlns:r="http://schemas.openxmlformats.org/officeDocument/2006/relationships" type="rightArrow" r:blip="">
            <dgm:adjLst/>
          </dgm:shape>
        </dgm:if>
        <dgm:else name="Name2">
          <dgm:shape xmlns:r="http://schemas.openxmlformats.org/officeDocument/2006/relationships" type="leftArrow" r:blip="">
            <dgm:adjLst/>
          </dgm:shape>
        </dgm:else>
      </dgm:choose>
      <dgm:presOf/>
      <dgm:constrLst/>
      <dgm:ruleLst/>
    </dgm:layoutNode>
    <dgm:layoutNode name="linearProcess">
      <dgm:choose name="Name3">
        <dgm:if name="Name4" func="var" arg="dir" op="equ" val="norm">
          <dgm:alg type="lin"/>
        </dgm:if>
        <dgm:else name="Name5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userA" for="ch" ptType="node" refType="w"/>
        <dgm:constr type="h" for="ch" ptType="node" refType="h"/>
        <dgm:constr type="w" for="ch" ptType="node" op="equ"/>
        <dgm:constr type="w" for="ch" forName="sibTrans" refType="w" fact="0.05"/>
        <dgm:constr type="primFontSz" for="ch" ptType="node" op="equ" val="65"/>
      </dgm:constrLst>
      <dgm:ruleLst/>
      <dgm:forEach name="Name6" axis="ch" ptType="node">
        <dgm:layoutNode name="textNode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desOrSelf" ptType="node"/>
          <dgm:constrLst>
            <dgm:constr type="userA"/>
            <dgm:constr type="w" refType="userA" fact="0.3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w" val="NaN" fact="1" max="NaN"/>
            <dgm:rule type="primFontSz" val="5" fact="NaN" max="NaN"/>
          </dgm:ruleLst>
        </dgm:layoutNode>
        <dgm:forEach name="Name7" axis="followSib" ptType="sibTrans" cnt="1">
          <dgm:layoutNode name="sib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</dgm:forEach>
    </dgm:layoutNode>
  </dgm:layoutNode>
</dgm:layoutDef>
</file>

<file path=ppt/diagrams/layout15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16.xml><?xml version="1.0" encoding="utf-8"?>
<dgm:layoutDef xmlns:dgm="http://schemas.openxmlformats.org/drawingml/2006/diagram" xmlns:a="http://schemas.openxmlformats.org/drawingml/2006/main" uniqueId="urn:microsoft.com/office/officeart/2018/2/layout/IconVerticalSolidList">
  <dgm:title val="Icon Vertical Solid List"/>
  <dgm:desc val="Use to show a series of visuals from top to bottom with Level 1 or Level 1 and Level 2 text grouped in a shape. Works best with icons or small pictures with lengthier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3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5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5" axis="ch" ptType="node" func="cnt" op="lte" val="4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2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6" axis="ch" ptType="node" func="cnt" op="lte" val="6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9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else name="Name7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6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else>
    </dgm:choose>
    <dgm:ruleLst>
      <dgm:rule type="h" for="ch" forName="compNode" val="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hoose name="Name9">
          <dgm:if name="Name10" axis="ch" ptType="node" func="cnt" op="gte" val="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w" for="ch" forName="parTx" refType="w" fact="0.45"/>
              <dgm:constr type="h" for="ch" forName="parTx" refType="h"/>
              <dgm:constr type="l" for="ch" forName="parTx" refType="r" refFor="ch" refForName="spaceRect"/>
              <dgm:constr type="t" for="ch" forName="parTx"/>
              <dgm:constr type="h" for="ch" forName="desTx" refType="h"/>
              <dgm:constr type="l" for="ch" forName="desTx" refType="r" refFor="ch" refForName="parTx"/>
              <dgm:constr type="t" for="ch" forName="desTx"/>
            </dgm:constrLst>
          </dgm:if>
          <dgm:else name="Name1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h" for="ch" forName="parTx" refType="h"/>
              <dgm:constr type="l" for="ch" forName="parTx" refType="r" refFor="ch" refForName="spaceRect"/>
              <dgm:constr type="t" for="ch" forName="parTx"/>
            </dgm:constrLst>
          </dgm:else>
        </dgm:choose>
        <dgm:ruleLst>
          <dgm:rule type="h" val="INF" fact="NaN" max="NaN"/>
        </dgm:ruleLst>
        <dgm:layoutNode name="bgRect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parTx" styleLbl="revTx">
          <dgm:varLst>
            <dgm:chMax val="0"/>
            <dgm:chPref val="0"/>
          </dgm:varLst>
          <dgm:alg type="tx">
            <dgm:param type="txAnchorVert" val="mid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 refType="h" fact="0.3"/>
            <dgm:constr type="rMarg" refType="h" fact="0.3"/>
            <dgm:constr type="tMarg" refType="h" fact="0.3"/>
            <dgm:constr type="bMarg" refType="h" fact="0.3"/>
          </dgm:constrLst>
          <dgm:ruleLst>
            <dgm:rule type="primFontSz" val="14" fact="NaN" max="NaN"/>
            <dgm:rule type="h" val="INF" fact="NaN" max="NaN"/>
          </dgm:ruleLst>
        </dgm:layoutNode>
        <dgm:choose name="Name12">
          <dgm:if name="Name13" axis="ch" ptType="node" func="cnt" op="gte" val="1">
            <dgm:layoutNode name="desTx" styleLbl="revTx">
              <dgm:varLst/>
              <dgm:alg type="tx">
                <dgm:param type="txAnchorVertCh" val="mid"/>
                <dgm:param type="parTxLTRAlign" val="l"/>
                <dgm:param type="shpTxLTRAlignCh" val="l"/>
                <dgm:param type="parTxRTLAlign" val="r"/>
                <dgm:param type="shpTxRTLAlignCh" val="r"/>
                <dgm:param type="stBulletLvl" val="0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primFontSz" val="18"/>
                <dgm:constr type="secFontSz" refType="primFontSz"/>
                <dgm:constr type="lMarg" refType="h" fact="0.3"/>
                <dgm:constr type="rMarg" refType="h" fact="0.3"/>
                <dgm:constr type="tMarg" refType="h" fact="0.3"/>
                <dgm:constr type="bMarg" refType="h" fact="0.3"/>
              </dgm:constrLst>
              <dgm:ruleLst>
                <dgm:rule type="primFontSz" val="11" fact="NaN" max="NaN"/>
              </dgm:ruleLst>
            </dgm:layoutNode>
          </dgm:if>
          <dgm:else name="Name14"/>
        </dgm:choose>
      </dgm:layoutNode>
      <dgm:forEach name="Name15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  <a:lvl2pPr>
          <a:lnSpc>
            <a:spcPct val="100000"/>
          </a:lnSpc>
        </a:lvl2pPr>
      </dgm1612:lstStyle>
    </a:ext>
  </dgm:extLst>
</dgm:layoutDef>
</file>

<file path=ppt/diagrams/layout17.xml><?xml version="1.0" encoding="utf-8"?>
<dgm:layoutDef xmlns:dgm="http://schemas.openxmlformats.org/drawingml/2006/diagram" xmlns:a="http://schemas.openxmlformats.org/drawingml/2006/main" uniqueId="urn:microsoft.com/office/officeart/2005/8/layout/matrix3">
  <dgm:title val=""/>
  <dgm:desc val=""/>
  <dgm:catLst>
    <dgm:cat type="matrix" pri="1000"/>
    <dgm:cat type="convert" pri="18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0" destOrd="0"/>
        <dgm:cxn modelId="8" srcId="0" destId="4" srcOrd="1" destOrd="0"/>
      </dgm:cxnLst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matrix">
    <dgm:varLst>
      <dgm:chMax val="1"/>
      <dgm:dir/>
      <dgm:resizeHandles val="exact"/>
    </dgm:varLst>
    <dgm:alg type="composite">
      <dgm:param type="ar" val="1"/>
    </dgm:alg>
    <dgm:shape xmlns:r="http://schemas.openxmlformats.org/officeDocument/2006/relationships" r:blip="">
      <dgm:adjLst/>
    </dgm:shape>
    <dgm:presOf/>
    <dgm:choose name="Name0">
      <dgm:if name="Name1" func="var" arg="dir" op="equ" val="norm">
        <dgm:constrLst>
          <dgm:constr type="w" for="ch" forName="diamond" refType="w"/>
          <dgm:constr type="h" for="ch" forName="diamond" refType="h"/>
          <dgm:constr type="w" for="ch" forName="quad1" refType="w" fact="0.39"/>
          <dgm:constr type="h" for="ch" forName="quad1" refType="h" fact="0.39"/>
          <dgm:constr type="ctrX" for="ch" forName="quad1" refType="w" fact="0.29"/>
          <dgm:constr type="ctrY" for="ch" forName="quad1" refType="h" fact="0.29"/>
          <dgm:constr type="w" for="ch" forName="quad2" refType="w" fact="0.39"/>
          <dgm:constr type="h" for="ch" forName="quad2" refType="h" fact="0.39"/>
          <dgm:constr type="ctrX" for="ch" forName="quad2" refType="w" fact="0.71"/>
          <dgm:constr type="ctrY" for="ch" forName="quad2" refType="h" fact="0.29"/>
          <dgm:constr type="w" for="ch" forName="quad3" refType="w" fact="0.39"/>
          <dgm:constr type="h" for="ch" forName="quad3" refType="h" fact="0.39"/>
          <dgm:constr type="ctrX" for="ch" forName="quad3" refType="w" fact="0.29"/>
          <dgm:constr type="ctrY" for="ch" forName="quad3" refType="h" fact="0.71"/>
          <dgm:constr type="w" for="ch" forName="quad4" refType="w" fact="0.39"/>
          <dgm:constr type="h" for="ch" forName="quad4" refType="h" fact="0.39"/>
          <dgm:constr type="ctrX" for="ch" forName="quad4" refType="w" fact="0.71"/>
          <dgm:constr type="ctrY" for="ch" forName="quad4" refType="h" fact="0.71"/>
          <dgm:constr type="primFontSz" for="des" ptType="node" op="equ" val="65"/>
        </dgm:constrLst>
      </dgm:if>
      <dgm:else name="Name2">
        <dgm:constrLst>
          <dgm:constr type="w" for="ch" forName="diamond" refType="w"/>
          <dgm:constr type="h" for="ch" forName="diamond" refType="h"/>
          <dgm:constr type="w" for="ch" forName="quad1" refType="w" fact="0.39"/>
          <dgm:constr type="h" for="ch" forName="quad1" refType="h" fact="0.39"/>
          <dgm:constr type="ctrX" for="ch" forName="quad1" refType="w" fact="0.71"/>
          <dgm:constr type="ctrY" for="ch" forName="quad1" refType="h" fact="0.29"/>
          <dgm:constr type="w" for="ch" forName="quad2" refType="w" fact="0.39"/>
          <dgm:constr type="h" for="ch" forName="quad2" refType="h" fact="0.39"/>
          <dgm:constr type="ctrX" for="ch" forName="quad2" refType="w" fact="0.29"/>
          <dgm:constr type="ctrY" for="ch" forName="quad2" refType="h" fact="0.29"/>
          <dgm:constr type="w" for="ch" forName="quad3" refType="w" fact="0.39"/>
          <dgm:constr type="h" for="ch" forName="quad3" refType="h" fact="0.39"/>
          <dgm:constr type="ctrX" for="ch" forName="quad3" refType="w" fact="0.71"/>
          <dgm:constr type="ctrY" for="ch" forName="quad3" refType="h" fact="0.71"/>
          <dgm:constr type="w" for="ch" forName="quad4" refType="w" fact="0.39"/>
          <dgm:constr type="h" for="ch" forName="quad4" refType="h" fact="0.39"/>
          <dgm:constr type="ctrX" for="ch" forName="quad4" refType="w" fact="0.29"/>
          <dgm:constr type="ctrY" for="ch" forName="quad4" refType="h" fact="0.71"/>
          <dgm:constr type="primFontSz" for="des" ptType="node" op="equ" val="65"/>
        </dgm:constrLst>
      </dgm:else>
    </dgm:choose>
    <dgm:ruleLst/>
    <dgm:choose name="Name3">
      <dgm:if name="Name4" axis="ch" ptType="node" func="cnt" op="gte" val="1">
        <dgm:layoutNode name="diamond" styleLbl="bgShp">
          <dgm:alg type="sp"/>
          <dgm:shape xmlns:r="http://schemas.openxmlformats.org/officeDocument/2006/relationships" type="diamond" r:blip="">
            <dgm:adjLst/>
          </dgm:shape>
          <dgm:presOf/>
          <dgm:constrLst>
            <dgm:constr type="w" refType="h" op="equ"/>
          </dgm:constrLst>
          <dgm:ruleLst/>
        </dgm:layoutNode>
        <dgm:layoutNode name="quad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1 1" cnt="1 0"/>
          <dgm:constrLst>
            <dgm:constr type="w" refType="h" op="equ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quad2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2 1" cnt="1 0"/>
          <dgm:constrLst>
            <dgm:constr type="w" refType="h" op="equ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quad3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3 1" cnt="1 0"/>
          <dgm:constrLst>
            <dgm:constr type="w" refType="h" op="equ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quad4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4 1" cnt="1 0"/>
          <dgm:constrLst>
            <dgm:constr type="w" refType="h" op="equ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if>
      <dgm:else name="Name5"/>
    </dgm:choose>
  </dgm:layoutNode>
</dgm:layoutDef>
</file>

<file path=ppt/diagrams/layout18.xml><?xml version="1.0" encoding="utf-8"?>
<dgm:layoutDef xmlns:dgm="http://schemas.openxmlformats.org/drawingml/2006/diagram" xmlns:a="http://schemas.openxmlformats.org/drawingml/2006/main" uniqueId="urn:microsoft.com/office/officeart/2016/7/layout/LinearBlockProcessNumbered">
  <dgm:title val="Linear Block Process Numbered"/>
  <dgm:desc val="Used to show a progression; a timeline; sequential steps in a task, process, or workflow; or to emphasize movement or direction. Automatic numbers have been introduced to show the steps of the process. Level 1 text and Level 2 text both appears in a rectangle."/>
  <dgm:catLst>
    <dgm:cat type="process" pri="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  <dgm:pt modelId="3">
          <dgm:prSet phldr="1"/>
        </dgm:pt>
        <dgm:pt modelId="31">
          <dgm:prSet phldr="1"/>
        </dgm:pt>
        <dgm:pt modelId="101" type="sibTrans" cxnId="4">
          <dgm:prSet phldrT="1"/>
          <dgm:t>
            <a:bodyPr/>
            <a:lstStyle/>
            <a:p>
              <a:r>
                <a:t>01</a:t>
              </a:r>
            </a:p>
          </dgm:t>
        </dgm:pt>
        <dgm:pt modelId="201" type="sibTrans" cxnId="5">
          <dgm:prSet phldrT="2"/>
          <dgm:t>
            <a:bodyPr/>
            <a:lstStyle/>
            <a:p>
              <a:r>
                <a:t>02</a:t>
              </a:r>
            </a:p>
          </dgm:t>
        </dgm:pt>
        <dgm:pt modelId="301" type="sibTrans" cxnId="6">
          <dgm:prSet phldrT="3"/>
          <dgm:t>
            <a:bodyPr/>
            <a:lstStyle/>
            <a:p>
              <a:r>
                <a:t>03</a:t>
              </a:r>
            </a:p>
          </dgm:t>
        </dgm:pt>
      </dgm:ptLst>
      <dgm:cxnLst>
        <dgm:cxn modelId="4" srcId="0" destId="1" srcOrd="0" destOrd="0" sibTransId="101"/>
        <dgm:cxn modelId="5" srcId="0" destId="2" srcOrd="1" destOrd="0" sibTransId="201"/>
        <dgm:cxn modelId="6" srcId="0" destId="3" srcOrd="2" destOrd="0" sibTransId="301"/>
        <dgm:cxn modelId="13" srcId="1" destId="11" srcOrd="0" destOrd="0"/>
        <dgm:cxn modelId="23" srcId="2" destId="21" srcOrd="0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animLvl val="lvl"/>
      <dgm:resizeHandles val="exact"/>
    </dgm:varLst>
    <dgm:alg type="lin">
      <dgm:param type="linDir" val="fromL"/>
      <dgm:param type="nodeVertAlign" val="t"/>
    </dgm:alg>
    <dgm:shape xmlns:r="http://schemas.openxmlformats.org/officeDocument/2006/relationships" r:blip="">
      <dgm:adjLst/>
    </dgm:shape>
    <dgm:presOf/>
    <dgm:constrLst>
      <dgm:constr type="h" for="ch" forName="compositeNode" refType="h"/>
      <dgm:constr type="w" for="ch" forName="compositeNode" refType="w"/>
      <dgm:constr type="w" for="des" forName="simulatedConn" refType="w" refFor="ch" refForName="compositeNode" fact="0.15"/>
      <dgm:constr type="h" for="des" forName="simulatedConn" refType="w" refFor="des" refForName="simulatedConn"/>
      <dgm:constr type="h" for="des" forName="vSp1" refType="w" refFor="ch" refForName="compositeNode" fact="0.8"/>
      <dgm:constr type="h" for="des" forName="vSp2" refType="w" refFor="ch" refForName="compositeNode" fact="0.07"/>
      <dgm:constr type="w" for="ch" forName="vProcSp" refType="w" refFor="des" refForName="simulatedConn" op="equ"/>
      <dgm:constr type="h" for="ch" forName="vProcSp" refType="h" refFor="ch" refForName="compositeNode" op="equ"/>
      <dgm:constr type="w" for="ch" forName="sibTrans" refType="w" refFor="ch" refForName="compositeNode" fact="0.08"/>
      <dgm:constr type="primFontSz" for="des" forName="sibTransNodeRect" op="equ"/>
      <dgm:constr type="primFontSz" for="des" forName="nodeRect" op="equ"/>
    </dgm:constrLst>
    <dgm:ruleLst/>
    <dgm:forEach name="Name4" axis="ch" ptType="node">
      <dgm:layoutNode name="compositeNode">
        <dgm:varLst>
          <dgm:bulletEnabled val="1"/>
        </dgm:varLst>
        <dgm:alg type="composite"/>
        <dgm:constrLst>
          <dgm:constr type="h" refType="w" op="lte" fact="1.2"/>
          <dgm:constr type="w" for="ch" forName="bgRect" refType="w"/>
          <dgm:constr type="h" for="ch" forName="bgRect" refType="h"/>
          <dgm:constr type="t" for="ch" forName="bgRect"/>
          <dgm:constr type="l" for="ch" forName="bgRect"/>
          <dgm:constr type="w" for="ch" forName="sibTransNodeRect" refType="w" refFor="ch" refForName="bgRect"/>
          <dgm:constr type="h" for="ch" forName="sibTransNodeRect" refType="h" refFor="ch" refForName="bgRect" fact="0.4"/>
          <dgm:constr type="t" for="ch" forName="sibTransNodeRect"/>
          <dgm:constr type="l" for="ch" forName="sibTransNodeRect"/>
          <dgm:constr type="r" for="ch" forName="nodeRect" refType="r" refFor="ch" refForName="bgRect"/>
          <dgm:constr type="h" for="ch" forName="nodeRect" refType="h" refFor="ch" refForName="bgRect" fact="0.6"/>
          <dgm:constr type="t" for="ch" forName="nodeRect" refType="b" refFor="ch" refForName="sibTransNodeRect"/>
          <dgm:constr type="l" for="ch" forName="nodeRect" refType="l" refFor="ch" refForName="bgRect"/>
        </dgm:constrLst>
        <dgm:ruleLst>
          <dgm:rule type="w" for="ch" forName="nodeRect" val="NaN" fact="NaN" max="30"/>
        </dgm:ruleLst>
        <dgm:layoutNode name="bgRect" styleLbl="alignNode1">
          <dgm:alg type="sp"/>
          <dgm:shape xmlns:r="http://schemas.openxmlformats.org/officeDocument/2006/relationships" type="rect" r:blip="">
            <dgm:adjLst>
              <dgm:adj idx="1" val="0.05"/>
            </dgm:adjLst>
          </dgm:shape>
          <dgm:presOf axis="self"/>
          <dgm:constrLst/>
          <dgm:ruleLst/>
        </dgm:layoutNode>
        <dgm:forEach name="Name19" axis="followSib" ptType="sibTrans" hideLastTrans="0" cnt="1">
          <dgm:layoutNode name="sibTransNodeRect" styleLbl="alignNode1">
            <dgm:varLst>
              <dgm:chMax val="0"/>
              <dgm:bulletEnabled val="1"/>
            </dgm:varLst>
            <dgm:presOf axis="self"/>
            <dgm:alg type="tx">
              <dgm:param type="parTxLTRAlign" val="l"/>
              <dgm:param type="parTxRTLAlign" val="l"/>
            </dgm:alg>
            <dgm:shape xmlns:r="http://schemas.openxmlformats.org/officeDocument/2006/relationships" type="rect" r:blip="" hideGeom="1">
              <dgm:adjLst/>
            </dgm:shape>
            <dgm:constrLst>
              <dgm:constr type="primFontSz" val="66"/>
              <dgm:constr type="tMarg" val="13"/>
              <dgm:constr type="lMarg" refType="w" fact="0.28"/>
              <dgm:constr type="rMarg" refType="w" fact="0.28"/>
              <dgm:constr type="bMarg" val="13"/>
            </dgm:constrLst>
            <dgm:ruleLst>
              <dgm:rule type="primFontSz" val="14" fact="NaN" max="NaN"/>
              <dgm:rule type="tMarg" val="13" fact="NaN" max="NaN"/>
            </dgm:ruleLst>
          </dgm:layoutNode>
        </dgm:forEach>
        <dgm:layoutNode name="nodeRect" styleLbl="alignNode1" moveWith="bgRect">
          <dgm:varLst>
            <dgm:bulletEnabled val="1"/>
          </dgm:varLst>
          <dgm:alg type="tx">
            <dgm:param type="parTxLTRAlign" val="l"/>
            <dgm:param type="parTxRTLAlign" val="r"/>
            <dgm:param type="txAnchorVert" val="t"/>
            <dgm:param type="stBulletLvl" val="2"/>
          </dgm:alg>
          <dgm:shape xmlns:r="http://schemas.openxmlformats.org/officeDocument/2006/relationships" type="rect" r:blip="" hideGeom="1">
            <dgm:adjLst/>
          </dgm:shape>
          <dgm:presOf axis="desOrSelf" ptType="node"/>
          <dgm:constrLst>
            <dgm:constr type="primFontSz" val="26"/>
            <dgm:constr type="tMarg"/>
            <dgm:constr type="lMarg" refType="w" fact="0.28"/>
            <dgm:constr type="rMarg" refType="w" fact="0.28"/>
            <dgm:constr type="bMarg" val="26"/>
          </dgm:constrLst>
          <dgm:ruleLst>
            <dgm:rule type="primFontSz" val="11" fact="NaN" max="NaN"/>
          </dgm:ruleLst>
        </dgm:layoutNode>
      </dgm:layoutNode>
      <dgm:forEach name="Name1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  <dgm:extLst>
    <a:ext uri="{4F341089-5ED1-44EC-B178-C955D00A3D55}">
      <dgm1611:autoBuNodeInfoLst xmlns:dgm1611="http://schemas.microsoft.com/office/drawing/2016/11/diagram">
        <dgm1611:autoBuNodeInfo lvl="1" ptType="sibTrans">
          <dgm1611:buPr prefix="" leadZeros="1">
            <a:buAutoNum type="arabicParenBoth"/>
          </dgm1611:buPr>
        </dgm1611:autoBuNodeInfo>
      </dgm1611:autoBuNodeInfoLst>
    </a:ext>
  </dgm:extLst>
</dgm:layoutDef>
</file>

<file path=ppt/diagrams/layout19.xml><?xml version="1.0" encoding="utf-8"?>
<dgm:layoutDef xmlns:dgm="http://schemas.openxmlformats.org/drawingml/2006/diagram" xmlns:a="http://schemas.openxmlformats.org/drawingml/2006/main" uniqueId="urn:microsoft.com/office/officeart/2016/7/layout/RepeatingBendingProcessNew">
  <dgm:title val="Repeating Bending Process New"/>
  <dgm:desc val=""/>
  <dgm:catLst>
    <dgm:cat type="process" pri="5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axis="self" func="var" arg="dir" op="equ" val="norm">
        <dgm:alg type="snake">
          <dgm:param type="grDir" val="tL"/>
          <dgm:param type="flowDir" val="row"/>
          <dgm:param type="contDir" val="sameDir"/>
          <dgm:param type="bkpt" val="endCnv"/>
        </dgm:alg>
      </dgm:if>
      <dgm:else name="Name3">
        <dgm:alg type="snake">
          <dgm:param type="grDir" val="tR"/>
          <dgm:param type="flowDir" val="row"/>
          <dgm:param type="contDir" val="sameDir"/>
          <dgm:param type="bkpt" val="endCnv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w" for="ch" forName="sibTrans" refType="w" refFor="ch" refPtType="node" op="equ" fact="0.23"/>
      <dgm:constr type="sp" refType="w" refFor="ch" refForName="sibTrans" op="equ"/>
      <dgm:constr type="userB" for="des" forName="connectorText" refType="sp"/>
      <dgm:constr type="primFontSz" for="ch" ptType="node" op="equ" val="65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h" refType="w" fact="0.6"/>
          <dgm:constr type="tMarg" refType="h" fact="0.243"/>
          <dgm:constr type="bMarg" refType="h" fact="0.243"/>
          <dgm:constr type="lMarg" refType="w" fact="0.1389"/>
          <dgm:constr type="rMarg" refType="w" fact="0.1389"/>
        </dgm:constrLst>
        <dgm:ruleLst>
          <dgm:rule type="primFontSz" val="12" fact="NaN" max="NaN"/>
        </dgm:ruleLst>
      </dgm:layoutNode>
      <dgm:forEach name="sibTransForEach" axis="followSib" ptType="sibTrans" cnt="1">
        <dgm:layoutNode name="sibTrans">
          <dgm:choose name="Name4">
            <dgm:if name="Name5" axis="self" func="var" arg="dir" op="equ" val="norm">
              <dgm:alg type="conn">
                <dgm:param type="connRout" val="bend"/>
                <dgm:param type="dim" val="1D"/>
                <dgm:param type="begPts" val="midR bCtr"/>
                <dgm:param type="endPts" val="midL tCtr"/>
              </dgm:alg>
            </dgm:if>
            <dgm:else name="Name6">
              <dgm:alg type="conn">
                <dgm:param type="connRout" val="bend"/>
                <dgm:param type="dim" val="1D"/>
                <dgm:param type="begPts" val="midL bCtr"/>
                <dgm:param type="endPts" val="midR tCtr"/>
              </dgm:alg>
            </dgm:else>
          </dgm:choose>
          <dgm:shape xmlns:r="http://schemas.openxmlformats.org/officeDocument/2006/relationships" type="conn" r:blip="" zOrderOff="-2">
            <dgm:adjLst/>
          </dgm:shape>
          <dgm:presOf axis="self"/>
          <dgm:constrLst>
            <dgm:constr type="begPad" val="-0.05"/>
            <dgm:constr type="endPad" val="0.9"/>
            <dgm:constr type="userA" for="ch" refType="connDist"/>
          </dgm:constrLst>
          <dgm:ruleLst/>
          <dgm:layoutNode name="connectorText">
            <dgm:alg type="tx">
              <dgm:param type="autoTxRot" val="upr"/>
            </dgm:alg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userA"/>
              <dgm:constr type="userB"/>
              <dgm:constr type="w" refType="userA" fact="0.05"/>
              <dgm:constr type="h" refType="userB" fact="0.01"/>
              <dgm:constr type="lMarg" val="1"/>
              <dgm:constr type="rMarg" val="1"/>
              <dgm:constr type="tMarg"/>
              <dgm:constr type="bMarg"/>
            </dgm:constrLst>
            <dgm:ruleLst>
              <dgm:rule type="w" val="NaN" fact="0.6" max="NaN"/>
              <dgm:rule type="h" val="NaN" fact="0.6" max="NaN"/>
              <dgm:rule type="primFontSz" val="5" fact="NaN" max="NaN"/>
            </dgm:ruleLst>
          </dgm:layoutNode>
        </dgm:layoutNode>
      </dgm:forEach>
    </dgm:forEach>
  </dgm:layoutNode>
</dgm:layoutDef>
</file>

<file path=ppt/diagrams/layout20.xml><?xml version="1.0" encoding="utf-8"?>
<dgm:layoutDef xmlns:dgm="http://schemas.openxmlformats.org/drawingml/2006/diagram" xmlns:a="http://schemas.openxmlformats.org/drawingml/2006/main" uniqueId="urn:microsoft.com/office/officeart/2016/7/layout/BasicLinearProcessNumbered">
  <dgm:title val="Basic Linear Process Numbered"/>
  <dgm:desc val="Used to show a progression; a timeline; sequential steps in a task, process, or workflow; or to emphasize movement or direction. Automatic numbers have been introduced to show the steps of the process which appears in a circle. Level 1 and Level 2 text appear in a rectangle."/>
  <dgm:catLst>
    <dgm:cat type="process" pri="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  <dgm:pt modelId="3">
          <dgm:prSet phldr="1"/>
        </dgm:pt>
        <dgm:pt modelId="31">
          <dgm:prSet phldr="1"/>
        </dgm:pt>
        <dgm:pt modelId="101" type="sibTrans" cxnId="4">
          <dgm:prSet phldrT="1"/>
          <dgm:t>
            <a:bodyPr/>
            <a:lstStyle/>
            <a:p>
              <a:r>
                <a:t>1</a:t>
              </a:r>
            </a:p>
          </dgm:t>
        </dgm:pt>
        <dgm:pt modelId="201" type="sibTrans" cxnId="5">
          <dgm:prSet phldrT="2"/>
          <dgm:t>
            <a:bodyPr/>
            <a:lstStyle/>
            <a:p>
              <a:r>
                <a:t>2</a:t>
              </a:r>
            </a:p>
          </dgm:t>
        </dgm:pt>
        <dgm:pt modelId="301" type="sibTrans" cxnId="6">
          <dgm:prSet phldrT="3"/>
          <dgm:t>
            <a:bodyPr/>
            <a:lstStyle/>
            <a:p>
              <a:r>
                <a:t>3</a:t>
              </a:r>
            </a:p>
          </dgm:t>
        </dgm:pt>
      </dgm:ptLst>
      <dgm:cxnLst>
        <dgm:cxn modelId="4" srcId="0" destId="1" srcOrd="0" destOrd="0" sibTransId="101"/>
        <dgm:cxn modelId="5" srcId="0" destId="2" srcOrd="1" destOrd="0" sibTransId="201"/>
        <dgm:cxn modelId="6" srcId="0" destId="3" srcOrd="2" destOrd="0" sibTransId="301"/>
        <dgm:cxn modelId="13" srcId="1" destId="11" srcOrd="0" destOrd="0"/>
        <dgm:cxn modelId="23" srcId="2" destId="21" srcOrd="0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animLvl val="lvl"/>
      <dgm:resizeHandles val="exact"/>
    </dgm:varLst>
    <dgm:alg type="lin">
      <dgm:param type="linDir" val="fromL"/>
      <dgm:param type="nodeVertAlign" val="t"/>
    </dgm:alg>
    <dgm:shape xmlns:r="http://schemas.openxmlformats.org/officeDocument/2006/relationships" r:blip="">
      <dgm:adjLst/>
    </dgm:shape>
    <dgm:presOf/>
    <dgm:constrLst>
      <dgm:constr type="h" for="ch" forName="compositeNode" refType="h"/>
      <dgm:constr type="w" for="ch" forName="compositeNode" refType="w"/>
      <dgm:constr type="w" for="des" forName="simulatedConn" refType="w" refFor="ch" refForName="compositeNode" fact="0.15"/>
      <dgm:constr type="h" for="des" forName="simulatedConn" refType="w" refFor="des" refForName="simulatedConn"/>
      <dgm:constr type="h" for="des" forName="vSp1" refType="w" refFor="ch" refForName="compositeNode" fact="0.8"/>
      <dgm:constr type="h" for="des" forName="vSp2" refType="w" refFor="ch" refForName="compositeNode" fact="0.07"/>
      <dgm:constr type="w" for="ch" forName="vProcSp" refType="w" refFor="des" refForName="simulatedConn" op="equ"/>
      <dgm:constr type="h" for="ch" forName="vProcSp" refType="h" refFor="ch" refForName="compositeNode" op="equ"/>
      <dgm:constr type="w" for="ch" forName="sibTrans" refType="w" refFor="ch" refForName="compositeNode" fact="0.1"/>
      <dgm:constr type="primFontSz" for="des" forName="sibTransNodeCircle" op="equ"/>
      <dgm:constr type="primFontSz" for="des" forName="nodeText" op="equ"/>
      <dgm:constr type="h" for="des" forName="sibTransNodeCircle" op="equ"/>
      <dgm:constr type="w" for="des" forName="sibTransNodeCircle" op="equ"/>
    </dgm:constrLst>
    <dgm:ruleLst>
      <dgm:rule type="h" val="NaN" fact="1.2" max="NaN"/>
    </dgm:ruleLst>
    <dgm:forEach name="Name4" axis="ch" ptType="node">
      <dgm:layoutNode name="compositeNode">
        <dgm:varLst>
          <dgm:bulletEnabled val="1"/>
        </dgm:varLst>
        <dgm:alg type="composite"/>
        <dgm:constrLst>
          <dgm:constr type="h" refType="w" op="lte" fact="1.4"/>
          <dgm:constr type="w" for="ch" forName="bgRect" refType="w"/>
          <dgm:constr type="h" for="ch" forName="bgRect" refType="h"/>
          <dgm:constr type="t" for="ch" forName="bgRect"/>
          <dgm:constr type="l" for="ch" forName="bgRect"/>
          <dgm:constr type="h" for="ch" forName="sibTransNodeCircle" refType="h" refFor="ch" refForName="bgRect" fact="0.3"/>
          <dgm:constr type="w" for="ch" forName="sibTransNodeCircle" refType="h" refFor="ch" refForName="sibTransNodeCircle"/>
          <dgm:constr type="ctrX" for="ch" forName="sibTransNodeCircle" refType="w" fact="0.5"/>
          <dgm:constr type="ctrY" for="ch" forName="sibTransNodeCircle" refType="h" fact="0.25"/>
          <dgm:constr type="r" for="ch" forName="nodeText" refType="r" refFor="ch" refForName="bgRect"/>
          <dgm:constr type="h" for="ch" forName="nodeText" refType="h" refFor="ch" refForName="bgRect" fact="0.6"/>
          <dgm:constr type="t" for="ch" forName="nodeText" refType="h" refFor="ch" refForName="bgRect" fact="0.38"/>
          <dgm:constr type="b" for="ch" forName="bottomLine" refType="b" refFor="ch" refForName="bgRect"/>
          <dgm:constr type="w" for="ch" forName="bottomLine" refType="w" refFor="ch" refForName="bgRect"/>
          <dgm:constr type="h" for="ch" forName="bottomLine" val="0.002"/>
        </dgm:constrLst>
        <dgm:ruleLst/>
        <dgm:layoutNode name="bgRect" styleLbl="bgAccFollowNode1">
          <dgm:alg type="sp"/>
          <dgm:shape xmlns:r="http://schemas.openxmlformats.org/officeDocument/2006/relationships" type="rect" r:blip="">
            <dgm:adjLst/>
          </dgm:shape>
          <dgm:presOf axis="self"/>
          <dgm:constrLst/>
          <dgm:ruleLst/>
        </dgm:layoutNode>
        <dgm:forEach name="Name19" axis="followSib" ptType="sibTrans" hideLastTrans="0" cnt="1">
          <dgm:layoutNode name="sibTransNodeCircle" styleLbl="alignNode1">
            <dgm:varLst>
              <dgm:chMax val="0"/>
              <dgm:bulletEnabled/>
            </dgm:varLst>
            <dgm:presOf axis="self" ptType="sibTrans"/>
            <dgm:alg type="tx">
              <dgm:param type="txAnchorVert" val="mid"/>
              <dgm:param type="txAnchorHorzCh" val="ctr"/>
            </dgm:alg>
            <dgm:shape xmlns:r="http://schemas.openxmlformats.org/officeDocument/2006/relationships" type="ellipse" r:blip="">
              <dgm:adjLst/>
            </dgm:shape>
            <dgm:constrLst>
              <dgm:constr type="w" refType="h" op="lte"/>
              <dgm:constr type="primFontSz" val="48"/>
              <dgm:constr type="tMarg" val="1"/>
              <dgm:constr type="lMarg" refType="w" fact="0.221"/>
              <dgm:constr type="rMarg" refType="w" fact="0.221"/>
              <dgm:constr type="bMarg" val="1"/>
            </dgm:constrLst>
            <dgm:ruleLst>
              <dgm:rule type="primFontSz" val="14" fact="NaN" max="NaN"/>
            </dgm:ruleLst>
          </dgm:layoutNode>
        </dgm:forEach>
        <dgm:layoutNode name="bottomLine" styleLbl="alignNode1">
          <dgm:varLst/>
          <dgm:presOf/>
          <dgm:alg type="sp"/>
          <dgm:shape xmlns:r="http://schemas.openxmlformats.org/officeDocument/2006/relationships" type="rect" r:blip="">
            <dgm:adjLst/>
          </dgm:shape>
          <dgm:constrLst/>
          <dgm:ruleLst/>
        </dgm:layoutNode>
        <dgm:layoutNode name="nodeText" styleLbl="bgAccFollowNode1" moveWith="bgRect">
          <dgm:varLst>
            <dgm:bulletEnabled val="1"/>
          </dgm:varLst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 zOrderOff="-1" hideGeom="1">
            <dgm:adjLst/>
          </dgm:shape>
          <dgm:presOf axis="desOrSelf" ptType="node"/>
          <dgm:constrLst>
            <dgm:constr type="primFontSz" val="26"/>
            <dgm:constr type="tMarg" val="26"/>
            <dgm:constr type="lMarg" refType="w" fact="0.221"/>
            <dgm:constr type="rMarg" refType="w" fact="0.221"/>
            <dgm:constr type="bMarg" val="26"/>
          </dgm:constrLst>
          <dgm:ruleLst>
            <dgm:rule type="primFontSz" val="11" fact="NaN" max="NaN"/>
          </dgm:ruleLst>
        </dgm:layoutNode>
      </dgm:layoutNode>
      <dgm:forEach name="Name1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  <dgm:extLst>
    <a:ext uri="{4F341089-5ED1-44EC-B178-C955D00A3D55}">
      <dgm1611:autoBuNodeInfoLst xmlns:dgm1611="http://schemas.microsoft.com/office/drawing/2016/11/diagram">
        <dgm1611:autoBuNodeInfo lvl="1" ptType="sibTrans">
          <dgm1611:buPr prefix="" leadZeros="0">
            <a:buAutoNum type="arabicParenBoth"/>
          </dgm1611:buPr>
        </dgm1611:autoBuNodeInfo>
      </dgm1611:autoBuNodeInfoLst>
    </a:ext>
  </dgm:extLst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9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0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2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8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9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0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7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>
            <a:extLst>
              <a:ext uri="{FF2B5EF4-FFF2-40B4-BE49-F238E27FC236}">
                <a16:creationId xmlns:a16="http://schemas.microsoft.com/office/drawing/2014/main" id="{CE3D0E1D-C122-FB81-1D78-5877675E033E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CO"/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AE51E05D-3B1E-138E-34B7-84068159FD1C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AAA413B-938B-482A-960C-AD83E35A36C7}" type="datetimeFigureOut">
              <a:rPr lang="es-CO" smtClean="0"/>
              <a:t>2/01/2026</a:t>
            </a:fld>
            <a:endParaRPr lang="es-CO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DBBDE07D-3811-7C4F-876E-3AAFDF5D07D8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CO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567F899F-14ED-33DE-E274-6460BB1A587D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889AA96-C10C-4FCC-AA9C-FCB3B869CD57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87276239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CL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C20C54D-5621-4C22-9661-5B45DB09F598}" type="datetimeFigureOut">
              <a:rPr lang="es-CL" smtClean="0"/>
              <a:t>02-01-2026</a:t>
            </a:fld>
            <a:endParaRPr lang="es-CL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CL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CL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D199E6C-8472-41AC-AF10-878628165E85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95033951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4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39AF479-041F-A60A-7207-15D0A1442D4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>
            <a:extLst>
              <a:ext uri="{FF2B5EF4-FFF2-40B4-BE49-F238E27FC236}">
                <a16:creationId xmlns:a16="http://schemas.microsoft.com/office/drawing/2014/main" id="{B69895D4-7538-FE60-A38D-08F6FC49CBE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>
            <a:extLst>
              <a:ext uri="{FF2B5EF4-FFF2-40B4-BE49-F238E27FC236}">
                <a16:creationId xmlns:a16="http://schemas.microsoft.com/office/drawing/2014/main" id="{8DCE712E-3077-3CCC-1E3E-3D223C38CA4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CL" dirty="0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B3A3A72C-39B1-87AB-9042-DAF55B4C964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B1A49C9-EAD0-41EB-A0E5-6750C547DFB7}" type="slidenum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9675437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Qué riesgos podría tener el uso de la </a:t>
            </a:r>
            <a:r>
              <a:rPr lang="es-ES" dirty="0" err="1"/>
              <a:t>ia</a:t>
            </a:r>
            <a:r>
              <a:rPr lang="es-ES" dirty="0"/>
              <a:t> en…… (aquí cada uno indica lo que hace)</a:t>
            </a:r>
            <a:endParaRPr lang="es-CL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862B96B-AEB5-4B2D-9EDC-6E10B97194D2}" type="slidenum">
              <a:rPr lang="es-CL" smtClean="0"/>
              <a:t>7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238349674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La IA aparece en todos los ámbitos institucionales: desde los marcos y políticas hasta los </a:t>
            </a:r>
            <a:r>
              <a:rPr lang="es-ES" dirty="0" err="1"/>
              <a:t>plans</a:t>
            </a:r>
            <a:r>
              <a:rPr lang="es-ES" dirty="0"/>
              <a:t> de estudio, la docencia, la evaluación y la gestión. Esa transversalidad hace indispensable integrarla desde un sistema que ya existe: el SIAC</a:t>
            </a:r>
            <a:endParaRPr lang="es-CL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70694E5-F4C7-4D40-87A9-098B1C054445}" type="slidenum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4572119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D1E424B-A6B1-A4E7-A36C-080B491087D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>
            <a:extLst>
              <a:ext uri="{FF2B5EF4-FFF2-40B4-BE49-F238E27FC236}">
                <a16:creationId xmlns:a16="http://schemas.microsoft.com/office/drawing/2014/main" id="{F8D2FAFC-17A6-D2DA-CD20-EC87AC743B0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>
            <a:extLst>
              <a:ext uri="{FF2B5EF4-FFF2-40B4-BE49-F238E27FC236}">
                <a16:creationId xmlns:a16="http://schemas.microsoft.com/office/drawing/2014/main" id="{8A842C3B-0773-4BDC-12D3-51A3912F0F1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Aquí vemos cómo la IA ya está siendo utilizada por prácticamente todos los actores institucionales: docentes, estudiantes, comités, investigadores y equipos administrativos. El desafío es que estos usos sean consistentes, seguros y alineados al propósito formativo y al SIAC. No se trata de prohibir ni de soltar la tecnología: se trata de guiarla</a:t>
            </a:r>
            <a:endParaRPr lang="es-CL" dirty="0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62EF7794-03DA-6235-7B22-51F8FF905F2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70694E5-F4C7-4D40-87A9-098B1C054445}" type="slidenum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520478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F1A95AC-E2EC-5DA7-8AC0-C19618FFBB5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>
            <a:extLst>
              <a:ext uri="{FF2B5EF4-FFF2-40B4-BE49-F238E27FC236}">
                <a16:creationId xmlns:a16="http://schemas.microsoft.com/office/drawing/2014/main" id="{2FE834BB-A179-071E-2A38-6ABB5227C69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>
            <a:extLst>
              <a:ext uri="{FF2B5EF4-FFF2-40B4-BE49-F238E27FC236}">
                <a16:creationId xmlns:a16="http://schemas.microsoft.com/office/drawing/2014/main" id="{2564C75D-1806-99DC-2A8D-B4861CF9B2E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02AADA7E-72AD-1D52-B261-D261187393E4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4D398E3-16CD-4F8A-A268-FE366D8E7381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等线" panose="02010600030101010101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85107519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CL" dirty="0"/>
          </a:p>
          <a:p>
            <a:endParaRPr lang="es-CL" dirty="0"/>
          </a:p>
          <a:p>
            <a:endParaRPr lang="es-CL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B18A32A-612E-452C-9043-B483F520ED01}" type="slidenum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4977454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14BCAB1-246B-AD8A-C93A-91DDC4CC7C2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>
            <a:extLst>
              <a:ext uri="{FF2B5EF4-FFF2-40B4-BE49-F238E27FC236}">
                <a16:creationId xmlns:a16="http://schemas.microsoft.com/office/drawing/2014/main" id="{4BB69958-54E4-0BC3-6988-0C8246DCC6F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>
            <a:extLst>
              <a:ext uri="{FF2B5EF4-FFF2-40B4-BE49-F238E27FC236}">
                <a16:creationId xmlns:a16="http://schemas.microsoft.com/office/drawing/2014/main" id="{48D41FED-67E1-0B8E-F090-777C01765F8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Los invita a clasificarse</a:t>
            </a:r>
            <a:endParaRPr lang="es-CL" dirty="0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C0DC738D-A425-BDC0-4A47-D28D9D44C48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862B96B-AEB5-4B2D-9EDC-6E10B97194D2}" type="slidenum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28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0928751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898D20A-BD82-7B3E-D3E5-41B44064993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>
            <a:extLst>
              <a:ext uri="{FF2B5EF4-FFF2-40B4-BE49-F238E27FC236}">
                <a16:creationId xmlns:a16="http://schemas.microsoft.com/office/drawing/2014/main" id="{E80A67AF-71E0-AAF6-2ACC-D0DA3A4B089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>
            <a:extLst>
              <a:ext uri="{FF2B5EF4-FFF2-40B4-BE49-F238E27FC236}">
                <a16:creationId xmlns:a16="http://schemas.microsoft.com/office/drawing/2014/main" id="{517BAF2A-7F4B-75C4-6C9B-4A61E70240A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5FEDCE33-012B-FC5C-9A59-C27FAB541CA5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4D398E3-16CD-4F8A-A268-FE366D8E7381}" type="slidenum">
              <a:rPr lang="zh-CN" altLang="en-US" smtClean="0"/>
              <a:t>31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4316866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CL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B18A32A-612E-452C-9043-B483F520ED01}" type="slidenum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32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7294279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CDE0DA3-88CB-BE87-EFCC-2E607FA2554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>
            <a:extLst>
              <a:ext uri="{FF2B5EF4-FFF2-40B4-BE49-F238E27FC236}">
                <a16:creationId xmlns:a16="http://schemas.microsoft.com/office/drawing/2014/main" id="{9692ADB1-E17F-4F45-885A-AACEACCE8DF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>
            <a:extLst>
              <a:ext uri="{FF2B5EF4-FFF2-40B4-BE49-F238E27FC236}">
                <a16:creationId xmlns:a16="http://schemas.microsoft.com/office/drawing/2014/main" id="{270FEF7B-0F81-5690-75E2-7064E9670D3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5CAB39B0-0131-4188-443B-88595C450AA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4D398E3-16CD-4F8A-A268-FE366D8E7381}" type="slidenum">
              <a:rPr lang="zh-CN" altLang="en-US" smtClean="0"/>
              <a:t>33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3351456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4E29F7E-B3A2-C394-9198-0389C82DD4E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>
            <a:extLst>
              <a:ext uri="{FF2B5EF4-FFF2-40B4-BE49-F238E27FC236}">
                <a16:creationId xmlns:a16="http://schemas.microsoft.com/office/drawing/2014/main" id="{685557AE-3688-A38C-B1CD-15E8058AF1D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>
            <a:extLst>
              <a:ext uri="{FF2B5EF4-FFF2-40B4-BE49-F238E27FC236}">
                <a16:creationId xmlns:a16="http://schemas.microsoft.com/office/drawing/2014/main" id="{1CCCCC93-248F-4F04-58DD-922297C2C79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altLang="zh-CN" dirty="0"/>
              <a:t>Un granito de arena que podemos agregar además de lo ya definido por la empresa creadora</a:t>
            </a:r>
            <a:endParaRPr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85A6EA79-BB8D-7711-3D69-1EE74BDC24C7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4D398E3-16CD-4F8A-A268-FE366D8E7381}" type="slidenum">
              <a:rPr lang="zh-CN" altLang="en-US" smtClean="0"/>
              <a:t>34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9148617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D9CCF27-A4CD-B38D-868D-53DD3B07331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>
            <a:extLst>
              <a:ext uri="{FF2B5EF4-FFF2-40B4-BE49-F238E27FC236}">
                <a16:creationId xmlns:a16="http://schemas.microsoft.com/office/drawing/2014/main" id="{5083AE3B-1DD7-9E6D-EB60-FED313E3D3D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>
            <a:extLst>
              <a:ext uri="{FF2B5EF4-FFF2-40B4-BE49-F238E27FC236}">
                <a16:creationId xmlns:a16="http://schemas.microsoft.com/office/drawing/2014/main" id="{CC59C8D8-7347-989C-328E-9C50460CE63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D7C78DF3-1EA8-93E3-DF4D-7602B7CC1300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4D398E3-16CD-4F8A-A268-FE366D8E7381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/>
                <a:ea typeface="等线" panose="02010600030101010101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36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60300789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87B60FD-48F2-FBF1-C528-72116AB4ED3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>
            <a:extLst>
              <a:ext uri="{FF2B5EF4-FFF2-40B4-BE49-F238E27FC236}">
                <a16:creationId xmlns:a16="http://schemas.microsoft.com/office/drawing/2014/main" id="{5FB8F07B-5387-B56C-5436-80A1530620E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>
            <a:extLst>
              <a:ext uri="{FF2B5EF4-FFF2-40B4-BE49-F238E27FC236}">
                <a16:creationId xmlns:a16="http://schemas.microsoft.com/office/drawing/2014/main" id="{1E573ACE-B46F-725F-7912-CAF7C8F5F93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FE98BF1B-FF18-EFF2-ED66-F3700EF559E5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4D398E3-16CD-4F8A-A268-FE366D8E7381}" type="slidenum">
              <a:rPr lang="zh-CN" altLang="en-US" smtClean="0"/>
              <a:t>37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39529284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0C9576B-DE59-DCF0-58A7-F2AA4E04F23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>
            <a:extLst>
              <a:ext uri="{FF2B5EF4-FFF2-40B4-BE49-F238E27FC236}">
                <a16:creationId xmlns:a16="http://schemas.microsoft.com/office/drawing/2014/main" id="{657BC432-975E-6829-147E-518257FA7AB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>
            <a:extLst>
              <a:ext uri="{FF2B5EF4-FFF2-40B4-BE49-F238E27FC236}">
                <a16:creationId xmlns:a16="http://schemas.microsoft.com/office/drawing/2014/main" id="{BC945563-5A9C-599B-704F-B515365EC42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9C8138F5-20C1-7C5A-A549-10EDAB97615F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4D398E3-16CD-4F8A-A268-FE366D8E7381}" type="slidenum">
              <a:rPr lang="zh-CN" altLang="en-US" smtClean="0"/>
              <a:t>40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9631678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1AB7BC7-A80E-F29B-567A-E6747C7E45B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>
            <a:extLst>
              <a:ext uri="{FF2B5EF4-FFF2-40B4-BE49-F238E27FC236}">
                <a16:creationId xmlns:a16="http://schemas.microsoft.com/office/drawing/2014/main" id="{1E9C4283-495B-9847-B87C-D6A24F8A1E5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>
            <a:extLst>
              <a:ext uri="{FF2B5EF4-FFF2-40B4-BE49-F238E27FC236}">
                <a16:creationId xmlns:a16="http://schemas.microsoft.com/office/drawing/2014/main" id="{AD390837-2222-492C-0538-7EBA0FB74CF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29D08A60-A268-BE71-E44C-1C89CBB35F75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4D398E3-16CD-4F8A-A268-FE366D8E7381}" type="slidenum">
              <a:rPr lang="zh-CN" altLang="en-US" smtClean="0"/>
              <a:t>41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45867565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F47373C-A703-EBF4-EAD9-5B2A4ACEBDE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>
            <a:extLst>
              <a:ext uri="{FF2B5EF4-FFF2-40B4-BE49-F238E27FC236}">
                <a16:creationId xmlns:a16="http://schemas.microsoft.com/office/drawing/2014/main" id="{D1E2535C-AD65-B71B-CA08-553036FBF33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>
            <a:extLst>
              <a:ext uri="{FF2B5EF4-FFF2-40B4-BE49-F238E27FC236}">
                <a16:creationId xmlns:a16="http://schemas.microsoft.com/office/drawing/2014/main" id="{06203158-24DF-D61C-7EA3-C5AF12A5554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CL" dirty="0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21ADA90D-42C8-F4F7-2DB4-466A6984384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B1A49C9-EAD0-41EB-A0E5-6750C547DFB7}" type="slidenum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42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7302588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41810B1-D857-C871-D543-5577BA84E43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>
            <a:extLst>
              <a:ext uri="{FF2B5EF4-FFF2-40B4-BE49-F238E27FC236}">
                <a16:creationId xmlns:a16="http://schemas.microsoft.com/office/drawing/2014/main" id="{03F1D624-67DB-FFCB-1A0E-6A77E908967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>
            <a:extLst>
              <a:ext uri="{FF2B5EF4-FFF2-40B4-BE49-F238E27FC236}">
                <a16:creationId xmlns:a16="http://schemas.microsoft.com/office/drawing/2014/main" id="{6DBC25A1-EF3C-9E98-58A7-20B74B3CB8B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CL" dirty="0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655FC566-CD73-D282-CFBB-609E18E7294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B1A49C9-EAD0-41EB-A0E5-6750C547DFB7}" type="slidenum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43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32899922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BB8FF03-BDF6-1B89-A1BB-E690FE0C040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>
            <a:extLst>
              <a:ext uri="{FF2B5EF4-FFF2-40B4-BE49-F238E27FC236}">
                <a16:creationId xmlns:a16="http://schemas.microsoft.com/office/drawing/2014/main" id="{CE33C2CE-DBBF-B4B8-35C4-54CB5ECD178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>
            <a:extLst>
              <a:ext uri="{FF2B5EF4-FFF2-40B4-BE49-F238E27FC236}">
                <a16:creationId xmlns:a16="http://schemas.microsoft.com/office/drawing/2014/main" id="{52B2AEB2-4CAE-1DCC-229F-FFC4F302D4C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CL" dirty="0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A4E0354C-0CED-B724-2AB3-A78361CD3A0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B1A49C9-EAD0-41EB-A0E5-6750C547DFB7}" type="slidenum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44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59909127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B44153D-DEB4-ADF1-2F32-C5F9FA89F05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>
            <a:extLst>
              <a:ext uri="{FF2B5EF4-FFF2-40B4-BE49-F238E27FC236}">
                <a16:creationId xmlns:a16="http://schemas.microsoft.com/office/drawing/2014/main" id="{5A77AC8C-26F8-83AF-48EA-69FE20AF271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>
            <a:extLst>
              <a:ext uri="{FF2B5EF4-FFF2-40B4-BE49-F238E27FC236}">
                <a16:creationId xmlns:a16="http://schemas.microsoft.com/office/drawing/2014/main" id="{257091BC-C8D8-C6B5-C400-3E9EF0965E9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AF3A3A61-83CB-F8B3-6C88-CF41ABC4916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4D398E3-16CD-4F8A-A268-FE366D8E7381}" type="slidenum">
              <a:rPr lang="zh-CN" altLang="en-US" smtClean="0"/>
              <a:t>46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73707492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51508F8-1E41-802B-1605-FC69309F3A1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>
            <a:extLst>
              <a:ext uri="{FF2B5EF4-FFF2-40B4-BE49-F238E27FC236}">
                <a16:creationId xmlns:a16="http://schemas.microsoft.com/office/drawing/2014/main" id="{982A5C1D-4049-5E46-F638-F95652F8730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>
            <a:extLst>
              <a:ext uri="{FF2B5EF4-FFF2-40B4-BE49-F238E27FC236}">
                <a16:creationId xmlns:a16="http://schemas.microsoft.com/office/drawing/2014/main" id="{712D6CA0-8C98-A5C2-83CC-A56A295F177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0F79712C-5BED-EC24-1760-F02079EB2753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4D398E3-16CD-4F8A-A268-FE366D8E7381}" type="slidenum">
              <a:rPr lang="zh-CN" altLang="en-US" smtClean="0"/>
              <a:t>47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52980974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1A8D9EF-6E4C-D82D-B0E4-CDF52F4D7FA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>
            <a:extLst>
              <a:ext uri="{FF2B5EF4-FFF2-40B4-BE49-F238E27FC236}">
                <a16:creationId xmlns:a16="http://schemas.microsoft.com/office/drawing/2014/main" id="{723A3D45-5A1C-5DCF-E180-873B232AA3F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>
            <a:extLst>
              <a:ext uri="{FF2B5EF4-FFF2-40B4-BE49-F238E27FC236}">
                <a16:creationId xmlns:a16="http://schemas.microsoft.com/office/drawing/2014/main" id="{E40E21BC-3234-07D4-A6C0-B54ABCA526C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1B5E1E2C-54D8-674A-1852-E5247F6A5284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4D398E3-16CD-4F8A-A268-FE366D8E7381}" type="slidenum">
              <a:rPr lang="zh-CN" altLang="en-US" smtClean="0"/>
              <a:t>48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37282888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1E5D084-D1AE-5058-44D9-E150CC8D68E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>
            <a:extLst>
              <a:ext uri="{FF2B5EF4-FFF2-40B4-BE49-F238E27FC236}">
                <a16:creationId xmlns:a16="http://schemas.microsoft.com/office/drawing/2014/main" id="{71F0842C-4B2D-A2D8-1D65-C0098511E03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>
            <a:extLst>
              <a:ext uri="{FF2B5EF4-FFF2-40B4-BE49-F238E27FC236}">
                <a16:creationId xmlns:a16="http://schemas.microsoft.com/office/drawing/2014/main" id="{8AE6C5A6-52CA-E9E3-A860-45BF5A1A79B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C192FE95-4491-2F5D-74CC-620E740FC3F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4D398E3-16CD-4F8A-A268-FE366D8E7381}" type="slidenum">
              <a:rPr lang="zh-CN" altLang="en-US" smtClean="0"/>
              <a:t>49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7471164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8F0B571-93AA-7D98-3624-FC0120BAA2B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>
            <a:extLst>
              <a:ext uri="{FF2B5EF4-FFF2-40B4-BE49-F238E27FC236}">
                <a16:creationId xmlns:a16="http://schemas.microsoft.com/office/drawing/2014/main" id="{463F8A75-DFB6-F9A6-FA72-602F06ED412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>
            <a:extLst>
              <a:ext uri="{FF2B5EF4-FFF2-40B4-BE49-F238E27FC236}">
                <a16:creationId xmlns:a16="http://schemas.microsoft.com/office/drawing/2014/main" id="{1CB75D6A-1F35-AEB5-F60A-64772AE5CF4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CA241324-8156-8AF3-001E-5AE8293A0D4B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4D398E3-16CD-4F8A-A268-FE366D8E7381}" type="slidenum">
              <a:rPr lang="zh-CN" altLang="en-US" smtClean="0"/>
              <a:t>50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64291722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83AAF99-79F0-1244-E991-C51B654AE8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>
            <a:extLst>
              <a:ext uri="{FF2B5EF4-FFF2-40B4-BE49-F238E27FC236}">
                <a16:creationId xmlns:a16="http://schemas.microsoft.com/office/drawing/2014/main" id="{0C2D7FBA-CCF8-3705-1834-C00FA284117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>
            <a:extLst>
              <a:ext uri="{FF2B5EF4-FFF2-40B4-BE49-F238E27FC236}">
                <a16:creationId xmlns:a16="http://schemas.microsoft.com/office/drawing/2014/main" id="{4FC48046-8BBA-BDC2-1E92-FD127C679E1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5B6CCD45-E0C5-758F-1EB7-82B97041EAD9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4D398E3-16CD-4F8A-A268-FE366D8E7381}" type="slidenum">
              <a:rPr lang="zh-CN" altLang="en-US" smtClean="0"/>
              <a:t>51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82182737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AFB56D0-9145-521C-700E-B8F7824B732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>
            <a:extLst>
              <a:ext uri="{FF2B5EF4-FFF2-40B4-BE49-F238E27FC236}">
                <a16:creationId xmlns:a16="http://schemas.microsoft.com/office/drawing/2014/main" id="{957D8111-3095-7FA1-9F7E-673B67C7868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>
            <a:extLst>
              <a:ext uri="{FF2B5EF4-FFF2-40B4-BE49-F238E27FC236}">
                <a16:creationId xmlns:a16="http://schemas.microsoft.com/office/drawing/2014/main" id="{0F6A6250-27ED-C2F7-D065-0A2191DAB8D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E2AB5AE6-5C71-FBFF-2E91-BBA91733200B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4D398E3-16CD-4F8A-A268-FE366D8E7381}" type="slidenum">
              <a:rPr lang="zh-CN" altLang="en-US" smtClean="0"/>
              <a:t>52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83485927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76A2F17-CD44-638D-AB2A-8FA26A52E85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>
            <a:extLst>
              <a:ext uri="{FF2B5EF4-FFF2-40B4-BE49-F238E27FC236}">
                <a16:creationId xmlns:a16="http://schemas.microsoft.com/office/drawing/2014/main" id="{D240394A-8602-E618-D2F0-89B23852950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>
            <a:extLst>
              <a:ext uri="{FF2B5EF4-FFF2-40B4-BE49-F238E27FC236}">
                <a16:creationId xmlns:a16="http://schemas.microsoft.com/office/drawing/2014/main" id="{2B78130C-55DD-C68B-7731-3D8EFB35D80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7FF185E1-099D-40AD-897D-60C3D3491EC0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4D398E3-16CD-4F8A-A268-FE366D8E7381}" type="slidenum">
              <a:rPr lang="zh-CN" altLang="en-US" smtClean="0"/>
              <a:t>54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23783416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5600FD5-BE57-CB90-11C5-75DF5198762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>
            <a:extLst>
              <a:ext uri="{FF2B5EF4-FFF2-40B4-BE49-F238E27FC236}">
                <a16:creationId xmlns:a16="http://schemas.microsoft.com/office/drawing/2014/main" id="{F605F19B-4303-C2E0-BFE5-4EA51633F57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>
            <a:extLst>
              <a:ext uri="{FF2B5EF4-FFF2-40B4-BE49-F238E27FC236}">
                <a16:creationId xmlns:a16="http://schemas.microsoft.com/office/drawing/2014/main" id="{4A2C14A2-9DE3-9936-C777-3FAD33A68B8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9D3DD6B5-DA2E-0D92-8247-1F6CAC839D14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4D398E3-16CD-4F8A-A268-FE366D8E7381}" type="slidenum">
              <a:rPr lang="zh-CN" altLang="en-US" smtClean="0"/>
              <a:t>55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64234417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537F79E-4AEB-562D-D20B-E5E8DB6E643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>
            <a:extLst>
              <a:ext uri="{FF2B5EF4-FFF2-40B4-BE49-F238E27FC236}">
                <a16:creationId xmlns:a16="http://schemas.microsoft.com/office/drawing/2014/main" id="{5B9660F2-E16F-B868-E811-F9AD39381FB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>
            <a:extLst>
              <a:ext uri="{FF2B5EF4-FFF2-40B4-BE49-F238E27FC236}">
                <a16:creationId xmlns:a16="http://schemas.microsoft.com/office/drawing/2014/main" id="{639A9351-4E23-9A66-D1EE-6B94A692418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55CE9686-F9A5-3AEF-A438-6EC079A4EE33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4D398E3-16CD-4F8A-A268-FE366D8E7381}" type="slidenum">
              <a:rPr lang="zh-CN" altLang="en-US" smtClean="0"/>
              <a:t>56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94501010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4AEE901-B2B7-38EC-A9FB-B156F8B831B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>
            <a:extLst>
              <a:ext uri="{FF2B5EF4-FFF2-40B4-BE49-F238E27FC236}">
                <a16:creationId xmlns:a16="http://schemas.microsoft.com/office/drawing/2014/main" id="{AE5EEBC2-C971-19FD-089A-C8409747627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>
            <a:extLst>
              <a:ext uri="{FF2B5EF4-FFF2-40B4-BE49-F238E27FC236}">
                <a16:creationId xmlns:a16="http://schemas.microsoft.com/office/drawing/2014/main" id="{11960A33-534A-B2AA-EBF0-26F09AA751E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11224E1F-2177-A5D9-1E59-CD9F4A953967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4D398E3-16CD-4F8A-A268-FE366D8E7381}" type="slidenum">
              <a:rPr lang="zh-CN" altLang="en-US" smtClean="0"/>
              <a:t>58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89734244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BEF3886-011B-F4C5-6602-6394606D72C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>
            <a:extLst>
              <a:ext uri="{FF2B5EF4-FFF2-40B4-BE49-F238E27FC236}">
                <a16:creationId xmlns:a16="http://schemas.microsoft.com/office/drawing/2014/main" id="{D5EEC1EF-71B9-46D4-87F0-90159B20C89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>
            <a:extLst>
              <a:ext uri="{FF2B5EF4-FFF2-40B4-BE49-F238E27FC236}">
                <a16:creationId xmlns:a16="http://schemas.microsoft.com/office/drawing/2014/main" id="{03D08401-9B1C-3396-3FA4-E4647054FD2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1B3462DF-EA2B-ABED-709D-A5472EF0F4D5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4D398E3-16CD-4F8A-A268-FE366D8E7381}" type="slidenum">
              <a:rPr lang="zh-CN" altLang="en-US" smtClean="0"/>
              <a:t>59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13776594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564D041-B633-95CB-26C2-587CDD129D1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>
            <a:extLst>
              <a:ext uri="{FF2B5EF4-FFF2-40B4-BE49-F238E27FC236}">
                <a16:creationId xmlns:a16="http://schemas.microsoft.com/office/drawing/2014/main" id="{83CACBE6-C7B6-7A17-0FB8-2FCBC912502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>
            <a:extLst>
              <a:ext uri="{FF2B5EF4-FFF2-40B4-BE49-F238E27FC236}">
                <a16:creationId xmlns:a16="http://schemas.microsoft.com/office/drawing/2014/main" id="{A11306D2-CA71-2FF3-83CD-47BCFCB6DB9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07587A7B-AC8F-EEBE-B0FE-F3FB47ABA155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4D398E3-16CD-4F8A-A268-FE366D8E7381}" type="slidenum">
              <a:rPr lang="zh-CN" altLang="en-US" smtClean="0"/>
              <a:t>60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18008466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B848455-E541-4D9E-A88D-ACE93A27CC3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>
            <a:extLst>
              <a:ext uri="{FF2B5EF4-FFF2-40B4-BE49-F238E27FC236}">
                <a16:creationId xmlns:a16="http://schemas.microsoft.com/office/drawing/2014/main" id="{5B1390F7-3F43-03DD-2A02-9F200FBA956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>
            <a:extLst>
              <a:ext uri="{FF2B5EF4-FFF2-40B4-BE49-F238E27FC236}">
                <a16:creationId xmlns:a16="http://schemas.microsoft.com/office/drawing/2014/main" id="{91E936D9-425D-C1D7-9610-901158D4A66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9537B775-9196-1244-BF6C-2E7E7287441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4D398E3-16CD-4F8A-A268-FE366D8E7381}" type="slidenum">
              <a:rPr lang="zh-CN" altLang="en-US" smtClean="0"/>
              <a:t>61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01016136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AE080E2-DA6A-CD43-12A1-8E699BF7EC8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>
            <a:extLst>
              <a:ext uri="{FF2B5EF4-FFF2-40B4-BE49-F238E27FC236}">
                <a16:creationId xmlns:a16="http://schemas.microsoft.com/office/drawing/2014/main" id="{0435BE29-A68F-9038-224F-71939AE0866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>
            <a:extLst>
              <a:ext uri="{FF2B5EF4-FFF2-40B4-BE49-F238E27FC236}">
                <a16:creationId xmlns:a16="http://schemas.microsoft.com/office/drawing/2014/main" id="{713D7A4B-C291-B2CA-74D9-D6D664BEDFC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25876729-C338-9925-2676-BEAD8BC1165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4D398E3-16CD-4F8A-A268-FE366D8E7381}" type="slidenum">
              <a:rPr lang="zh-CN" altLang="en-US" smtClean="0"/>
              <a:t>62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50294338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F2AA963-D341-A86A-4CED-ED3878744B4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>
            <a:extLst>
              <a:ext uri="{FF2B5EF4-FFF2-40B4-BE49-F238E27FC236}">
                <a16:creationId xmlns:a16="http://schemas.microsoft.com/office/drawing/2014/main" id="{111EBB89-7733-6452-8795-7860C79597D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>
            <a:extLst>
              <a:ext uri="{FF2B5EF4-FFF2-40B4-BE49-F238E27FC236}">
                <a16:creationId xmlns:a16="http://schemas.microsoft.com/office/drawing/2014/main" id="{33E7BD77-E002-EC7E-59A8-7DF489113A1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4039C527-3D27-85DA-D215-448BC57EEBC8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4D398E3-16CD-4F8A-A268-FE366D8E7381}" type="slidenum">
              <a:rPr lang="zh-CN" altLang="en-US" smtClean="0"/>
              <a:t>63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71482160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32DBD0B-556D-9F57-2B34-FC1BF62A268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>
            <a:extLst>
              <a:ext uri="{FF2B5EF4-FFF2-40B4-BE49-F238E27FC236}">
                <a16:creationId xmlns:a16="http://schemas.microsoft.com/office/drawing/2014/main" id="{2E28A8FD-F15D-C044-563A-6A963D567D1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>
            <a:extLst>
              <a:ext uri="{FF2B5EF4-FFF2-40B4-BE49-F238E27FC236}">
                <a16:creationId xmlns:a16="http://schemas.microsoft.com/office/drawing/2014/main" id="{0E833736-63B1-725C-E424-0FD965613B5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1D0504B6-7100-3BA4-6EC0-0F988B1B3C8A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4D398E3-16CD-4F8A-A268-FE366D8E7381}" type="slidenum">
              <a:rPr lang="zh-CN" altLang="en-US" smtClean="0"/>
              <a:t>64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36844870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CL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1B471B4-2F4B-45E4-85D8-AFADDD399A73}" type="slidenum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67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4878966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1/2/2026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8395447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1/2/2026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388696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1/2/2026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5772294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1/2/2026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321454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1/2/2026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7305011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1/2/2026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3036367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1/2/2026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235984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1/2/2026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138424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1/2/2026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6868105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1/2/2026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8977362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1/2/2026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7305334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s-CL"/>
          </a:p>
        </p:txBody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s-CL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97280" y="758952"/>
            <a:ext cx="10058400" cy="3566160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8000" spc="-5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0051" y="4455621"/>
            <a:ext cx="10058400" cy="1143000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s-ES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069CB8-F204-4D06-B913-C5A26A89888A}" type="datetimeFigureOut">
              <a:rPr lang="en-US" smtClean="0"/>
              <a:t>1/2/2026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‹Nº›</a:t>
            </a:fld>
            <a:endParaRPr lang="en-US" dirty="0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153024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F611C9-8D63-46B2-AB41-A830AEC55732}" type="datetimeFigureOut">
              <a:rPr lang="en-US" smtClean="0"/>
              <a:t>1/2/2026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00A2D1-90CE-48A1-9CA0-6B0FB5505264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544754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Encabezado de sección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s-CL"/>
          </a:p>
        </p:txBody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s-CL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758952"/>
            <a:ext cx="10058400" cy="3566160"/>
          </a:xfrm>
        </p:spPr>
        <p:txBody>
          <a:bodyPr anchor="b" anchorCtr="0">
            <a:normAutofit/>
          </a:bodyPr>
          <a:lstStyle>
            <a:lvl1pPr>
              <a:lnSpc>
                <a:spcPct val="85000"/>
              </a:lnSpc>
              <a:defRPr sz="8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4453128"/>
            <a:ext cx="10058400" cy="1143000"/>
          </a:xfrm>
        </p:spPr>
        <p:txBody>
          <a:bodyPr lIns="91440" rIns="91440" anchor="t" anchorCtr="0">
            <a:normAutofit/>
          </a:bodyPr>
          <a:lstStyle>
            <a:lvl1pPr marL="0" indent="0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F611C9-8D63-46B2-AB41-A830AEC55732}" type="datetimeFigureOut">
              <a:rPr lang="en-US" smtClean="0"/>
              <a:t>1/2/2026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00A2D1-90CE-48A1-9CA0-6B0FB5505264}" type="slidenum">
              <a:rPr lang="en-US" smtClean="0"/>
              <a:t>‹Nº›</a:t>
            </a:fld>
            <a:endParaRPr lang="en-US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9000193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97278" y="1845734"/>
            <a:ext cx="4937760" cy="4023360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17920" y="1845735"/>
            <a:ext cx="4937760" cy="4023360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F611C9-8D63-46B2-AB41-A830AEC55732}" type="datetimeFigureOut">
              <a:rPr lang="en-US" smtClean="0"/>
              <a:t>1/2/2026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00A2D1-90CE-48A1-9CA0-6B0FB5505264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20878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97280" y="2582334"/>
            <a:ext cx="4937760" cy="3378200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1792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17920" y="2582334"/>
            <a:ext cx="4937760" cy="3378200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F611C9-8D63-46B2-AB41-A830AEC55732}" type="datetimeFigureOut">
              <a:rPr lang="en-US" smtClean="0"/>
              <a:t>1/2/2026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00A2D1-90CE-48A1-9CA0-6B0FB5505264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590991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816C96-82A1-4D77-8ADA-627AC6FE3D65}" type="datetimeFigureOut">
              <a:rPr lang="en-US" smtClean="0"/>
              <a:t>1/2/2026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4013414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s-CL"/>
          </a:p>
        </p:txBody>
      </p:sp>
      <p:sp>
        <p:nvSpPr>
          <p:cNvPr id="6" name="Rectangle 5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s-CL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F611C9-8D63-46B2-AB41-A830AEC55732}" type="datetimeFigureOut">
              <a:rPr lang="en-US" smtClean="0"/>
              <a:t>1/2/2026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00A2D1-90CE-48A1-9CA0-6B0FB5505264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0413437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6" y="0"/>
            <a:ext cx="4050791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4040071" y="0"/>
            <a:ext cx="6400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94359"/>
            <a:ext cx="3200400" cy="2286000"/>
          </a:xfrm>
        </p:spPr>
        <p:txBody>
          <a:bodyPr anchor="b">
            <a:norm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00600" y="731520"/>
            <a:ext cx="6492240" cy="5257800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926080"/>
            <a:ext cx="3200400" cy="3379124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65512" y="6459785"/>
            <a:ext cx="2618510" cy="365125"/>
          </a:xfrm>
        </p:spPr>
        <p:txBody>
          <a:bodyPr/>
          <a:lstStyle>
            <a:lvl1pPr algn="l">
              <a:defRPr/>
            </a:lvl1pPr>
          </a:lstStyle>
          <a:p>
            <a:fld id="{78F611C9-8D63-46B2-AB41-A830AEC55732}" type="datetimeFigureOut">
              <a:rPr lang="en-US" smtClean="0"/>
              <a:t>1/2/2026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800600" y="6459785"/>
            <a:ext cx="4648200" cy="365125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D800A2D1-90CE-48A1-9CA0-6B0FB5505264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153464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4953000"/>
            <a:ext cx="12188825" cy="1905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5" y="491507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5074920"/>
            <a:ext cx="10113645" cy="822960"/>
          </a:xfrm>
        </p:spPr>
        <p:txBody>
          <a:bodyPr lIns="91440" tIns="0" rIns="91440" bIns="0" anchor="b">
            <a:no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5" y="0"/>
            <a:ext cx="12191985" cy="4915076"/>
          </a:xfrm>
          <a:solidFill>
            <a:schemeClr val="bg2">
              <a:lumMod val="90000"/>
            </a:schemeClr>
          </a:solidFill>
        </p:spPr>
        <p:txBody>
          <a:bodyPr lIns="457200" tIns="457200"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97280" y="5907024"/>
            <a:ext cx="10113264" cy="594360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F611C9-8D63-46B2-AB41-A830AEC55732}" type="datetimeFigureOut">
              <a:rPr lang="en-US" smtClean="0"/>
              <a:t>1/2/2026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00A2D1-90CE-48A1-9CA0-6B0FB5505264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3211563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lIns="45720" tIns="0" rIns="45720" bIns="0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F611C9-8D63-46B2-AB41-A830AEC55732}" type="datetimeFigureOut">
              <a:rPr lang="en-US" smtClean="0"/>
              <a:t>1/2/2026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00A2D1-90CE-48A1-9CA0-6B0FB5505264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8510057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412302"/>
            <a:ext cx="2628900" cy="575989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412302"/>
            <a:ext cx="7734300" cy="5759898"/>
          </a:xfrm>
        </p:spPr>
        <p:txBody>
          <a:bodyPr vert="eaVert" lIns="45720" tIns="0" rIns="45720" bIns="0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F611C9-8D63-46B2-AB41-A830AEC55732}" type="datetimeFigureOut">
              <a:rPr lang="en-US" smtClean="0"/>
              <a:t>1/2/2026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00A2D1-90CE-48A1-9CA0-6B0FB5505264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3460562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seño personaliza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E97A26A-2F78-D452-2990-3A98EA0F2D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07C42F8E-373F-F645-044C-28757EEB92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3DD1EA-B112-4C3F-951A-A8E184AD21B2}" type="datetimeFigureOut">
              <a:rPr lang="es-CL" smtClean="0"/>
              <a:t>02-01-2026</a:t>
            </a:fld>
            <a:endParaRPr lang="es-CL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EDD95107-158E-B5A6-F36F-0B25369F12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A000FC87-5B0B-8A07-125F-A5F2B4CDD3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D14111-7339-43B8-9CF4-1FE19DD64BAE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7214624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F611C9-8D63-46B2-AB41-A830AEC55732}" type="datetimeFigureOut">
              <a:rPr lang="en-US" smtClean="0"/>
              <a:t>1/2/2026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00A2D1-90CE-48A1-9CA0-6B0FB5505264}" type="slidenum">
              <a:rPr lang="en-US" smtClean="0"/>
              <a:t>‹Nº›</a:t>
            </a:fld>
            <a:endParaRPr lang="en-US"/>
          </a:p>
        </p:txBody>
      </p:sp>
      <p:pic>
        <p:nvPicPr>
          <p:cNvPr id="20" name="Imagen 19" descr="Logotipo&#10;&#10;El contenido generado por IA puede ser incorrecto.">
            <a:extLst>
              <a:ext uri="{FF2B5EF4-FFF2-40B4-BE49-F238E27FC236}">
                <a16:creationId xmlns:a16="http://schemas.microsoft.com/office/drawing/2014/main" id="{0767B842-6051-6451-5691-5C833D5C258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0765" b="27401"/>
          <a:stretch>
            <a:fillRect/>
          </a:stretch>
        </p:blipFill>
        <p:spPr>
          <a:xfrm>
            <a:off x="10102828" y="68146"/>
            <a:ext cx="2089172" cy="10829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06371966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s-CL"/>
          </a:p>
        </p:txBody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s-CL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97280" y="758952"/>
            <a:ext cx="10058400" cy="3566160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8000" spc="-5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0051" y="4455621"/>
            <a:ext cx="10058400" cy="1143000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s-ES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A04B63-5045-49E5-833C-ADE6001A6375}" type="datetimeFigureOut">
              <a:rPr lang="es-CL" smtClean="0"/>
              <a:t>02-01-2026</a:t>
            </a:fld>
            <a:endParaRPr lang="es-C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48FFBE-3729-4663-AB60-CB8E6FC60ECE}" type="slidenum">
              <a:rPr lang="es-CL" smtClean="0"/>
              <a:t>‹Nº›</a:t>
            </a:fld>
            <a:endParaRPr lang="es-CL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41813089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A04B63-5045-49E5-833C-ADE6001A6375}" type="datetimeFigureOut">
              <a:rPr lang="es-CL" smtClean="0"/>
              <a:t>02-01-2026</a:t>
            </a:fld>
            <a:endParaRPr lang="es-C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48FFBE-3729-4663-AB60-CB8E6FC60ECE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356015148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Encabezado de sección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s-CL"/>
          </a:p>
        </p:txBody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s-CL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758952"/>
            <a:ext cx="10058400" cy="3566160"/>
          </a:xfrm>
        </p:spPr>
        <p:txBody>
          <a:bodyPr anchor="b" anchorCtr="0">
            <a:normAutofit/>
          </a:bodyPr>
          <a:lstStyle>
            <a:lvl1pPr>
              <a:lnSpc>
                <a:spcPct val="85000"/>
              </a:lnSpc>
              <a:defRPr sz="8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4453128"/>
            <a:ext cx="10058400" cy="1143000"/>
          </a:xfrm>
        </p:spPr>
        <p:txBody>
          <a:bodyPr lIns="91440" rIns="91440" anchor="t" anchorCtr="0">
            <a:normAutofit/>
          </a:bodyPr>
          <a:lstStyle>
            <a:lvl1pPr marL="0" indent="0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A04B63-5045-49E5-833C-ADE6001A6375}" type="datetimeFigureOut">
              <a:rPr lang="es-CL" smtClean="0"/>
              <a:t>02-01-2026</a:t>
            </a:fld>
            <a:endParaRPr lang="es-C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48FFBE-3729-4663-AB60-CB8E6FC60ECE}" type="slidenum">
              <a:rPr lang="es-CL" smtClean="0"/>
              <a:t>‹Nº›</a:t>
            </a:fld>
            <a:endParaRPr lang="es-CL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00612664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97278" y="1845734"/>
            <a:ext cx="4937760" cy="4023360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17920" y="1845735"/>
            <a:ext cx="4937760" cy="4023360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A04B63-5045-49E5-833C-ADE6001A6375}" type="datetimeFigureOut">
              <a:rPr lang="es-CL" smtClean="0"/>
              <a:t>02-01-2026</a:t>
            </a:fld>
            <a:endParaRPr lang="es-C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48FFBE-3729-4663-AB60-CB8E6FC60ECE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3462449628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97280" y="2582334"/>
            <a:ext cx="4937760" cy="3378200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1792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17920" y="2582334"/>
            <a:ext cx="4937760" cy="3378200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A04B63-5045-49E5-833C-ADE6001A6375}" type="datetimeFigureOut">
              <a:rPr lang="es-CL" smtClean="0"/>
              <a:t>02-01-2026</a:t>
            </a:fld>
            <a:endParaRPr lang="es-CL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48FFBE-3729-4663-AB60-CB8E6FC60ECE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852899558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A04B63-5045-49E5-833C-ADE6001A6375}" type="datetimeFigureOut">
              <a:rPr lang="es-CL" smtClean="0"/>
              <a:t>02-01-2026</a:t>
            </a:fld>
            <a:endParaRPr lang="es-CL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48FFBE-3729-4663-AB60-CB8E6FC60ECE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831486916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s-CL"/>
          </a:p>
        </p:txBody>
      </p:sp>
      <p:sp>
        <p:nvSpPr>
          <p:cNvPr id="6" name="Rectangle 5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s-CL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A04B63-5045-49E5-833C-ADE6001A6375}" type="datetimeFigureOut">
              <a:rPr lang="es-CL" smtClean="0"/>
              <a:t>02-01-2026</a:t>
            </a:fld>
            <a:endParaRPr lang="es-CL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es-CL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48FFBE-3729-4663-AB60-CB8E6FC60ECE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371325852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6" y="0"/>
            <a:ext cx="4050791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4040071" y="0"/>
            <a:ext cx="6400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94359"/>
            <a:ext cx="3200400" cy="2286000"/>
          </a:xfrm>
        </p:spPr>
        <p:txBody>
          <a:bodyPr anchor="b">
            <a:norm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00600" y="731520"/>
            <a:ext cx="6492240" cy="5257800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926080"/>
            <a:ext cx="3200400" cy="3379124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65512" y="6459785"/>
            <a:ext cx="2618510" cy="365125"/>
          </a:xfrm>
        </p:spPr>
        <p:txBody>
          <a:bodyPr/>
          <a:lstStyle>
            <a:lvl1pPr algn="l">
              <a:defRPr/>
            </a:lvl1pPr>
          </a:lstStyle>
          <a:p>
            <a:fld id="{9EA04B63-5045-49E5-833C-ADE6001A6375}" type="datetimeFigureOut">
              <a:rPr lang="es-CL" smtClean="0"/>
              <a:t>02-01-2026</a:t>
            </a:fld>
            <a:endParaRPr lang="es-C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800600" y="6459785"/>
            <a:ext cx="4648200" cy="365125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endParaRPr lang="es-C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1048FFBE-3729-4663-AB60-CB8E6FC60ECE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2954862587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4953000"/>
            <a:ext cx="12188825" cy="1905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5" y="491507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5074920"/>
            <a:ext cx="10113645" cy="822960"/>
          </a:xfrm>
        </p:spPr>
        <p:txBody>
          <a:bodyPr lIns="91440" tIns="0" rIns="91440" bIns="0" anchor="b">
            <a:no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5" y="0"/>
            <a:ext cx="12191985" cy="4915076"/>
          </a:xfrm>
          <a:solidFill>
            <a:schemeClr val="bg2">
              <a:lumMod val="90000"/>
            </a:schemeClr>
          </a:solidFill>
        </p:spPr>
        <p:txBody>
          <a:bodyPr lIns="457200" tIns="457200"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97280" y="5907024"/>
            <a:ext cx="10113264" cy="594360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A04B63-5045-49E5-833C-ADE6001A6375}" type="datetimeFigureOut">
              <a:rPr lang="es-CL" smtClean="0"/>
              <a:t>02-01-2026</a:t>
            </a:fld>
            <a:endParaRPr lang="es-C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48FFBE-3729-4663-AB60-CB8E6FC60ECE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2555051624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lIns="45720" tIns="0" rIns="45720" bIns="0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A04B63-5045-49E5-833C-ADE6001A6375}" type="datetimeFigureOut">
              <a:rPr lang="es-CL" smtClean="0"/>
              <a:t>02-01-2026</a:t>
            </a:fld>
            <a:endParaRPr lang="es-C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48FFBE-3729-4663-AB60-CB8E6FC60ECE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2436968512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412302"/>
            <a:ext cx="2628900" cy="575989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412302"/>
            <a:ext cx="7734300" cy="5759898"/>
          </a:xfrm>
        </p:spPr>
        <p:txBody>
          <a:bodyPr vert="eaVert" lIns="45720" tIns="0" rIns="45720" bIns="0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A04B63-5045-49E5-833C-ADE6001A6375}" type="datetimeFigureOut">
              <a:rPr lang="es-CL" smtClean="0"/>
              <a:t>02-01-2026</a:t>
            </a:fld>
            <a:endParaRPr lang="es-C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48FFBE-3729-4663-AB60-CB8E6FC60ECE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4204162952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9039EEF-2139-A4DE-7DCA-2F357440E5B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BF7B51B2-E984-EF06-CB63-141D07CBE9A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s-CL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742F59FD-B50B-267D-B6BB-7608BF5F7E7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0DA937-1D03-4F3E-91D6-E37E8D9B84E1}" type="datetimeFigureOut">
              <a:rPr lang="es-CL" smtClean="0"/>
              <a:t>02-01-2026</a:t>
            </a:fld>
            <a:endParaRPr lang="es-CL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C06CE71B-6641-5B94-3B22-C2C9C517AA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FF2A161C-3108-DF9B-F204-E02CFF9FCE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785AAD-7DBF-4483-9E6E-26769C363991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474880294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88C79CC-212B-E27A-4F8B-7BDE6CEAD9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B148C123-52EC-D7BC-E47B-6B9F342748A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D7BFBA22-3779-4954-468F-7CCB7BBBD5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0DA937-1D03-4F3E-91D6-E37E8D9B84E1}" type="datetimeFigureOut">
              <a:rPr lang="es-CL" smtClean="0"/>
              <a:t>02-01-2026</a:t>
            </a:fld>
            <a:endParaRPr lang="es-CL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9BB71F29-9E1A-CEE4-16B1-C4E27BD022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BA31274F-F942-9B46-79D4-91809F7358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785AAD-7DBF-4483-9E6E-26769C363991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773130533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C2CD3A3-8B15-0980-0E4C-DB4EEF2AE2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66A67D9A-E2C3-9F4B-71C1-9B1A5B90589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E47B6E73-B239-0618-A919-A524495E322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0DA937-1D03-4F3E-91D6-E37E8D9B84E1}" type="datetimeFigureOut">
              <a:rPr lang="es-CL" smtClean="0"/>
              <a:t>02-01-2026</a:t>
            </a:fld>
            <a:endParaRPr lang="es-CL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79AB7C73-1D9A-1FBD-B015-038555EEF3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483FA78F-8F22-60F6-5F8E-18D8D7783C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785AAD-7DBF-4483-9E6E-26769C363991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3171510803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17B60FD-54E7-B9BF-BC67-4AA2843FA4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5CD1BF85-704A-020E-4145-63E1AB486AE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32C556DF-B088-9292-BC33-125EF575D8D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3C0CDB92-05A1-69AA-F068-61B1A6E1D35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0DA937-1D03-4F3E-91D6-E37E8D9B84E1}" type="datetimeFigureOut">
              <a:rPr lang="es-CL" smtClean="0"/>
              <a:t>02-01-2026</a:t>
            </a:fld>
            <a:endParaRPr lang="es-CL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4C3C20BC-580D-26D2-2830-6D02AF1945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CAB91560-9F4D-9B81-F604-DE687E7F34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785AAD-7DBF-4483-9E6E-26769C363991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3491631019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5CBE52D-1E58-D371-955B-2489A7DE14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4283E4BC-70C9-670F-0704-F43D76B3D10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6CE6E633-4F5E-A029-E6B7-FA107294E2A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17569CA3-CB31-0151-F60F-7725B1BB21F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A1C6959C-7E3E-BCFB-E844-7C4A6A44D27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7CC015C2-955A-68DF-AC5F-8E49AF3410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0DA937-1D03-4F3E-91D6-E37E8D9B84E1}" type="datetimeFigureOut">
              <a:rPr lang="es-CL" smtClean="0"/>
              <a:t>02-01-2026</a:t>
            </a:fld>
            <a:endParaRPr lang="es-CL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9BCF3CAA-83AC-7EA7-EBC4-272336356E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45C4FB56-B913-7DEC-5884-39ACA34B03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785AAD-7DBF-4483-9E6E-26769C363991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3790187474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F2885EF-90B0-C3E5-8C8B-0DB9A5ED37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2A815964-9EA9-1CC5-1824-4280914C5CD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0DA937-1D03-4F3E-91D6-E37E8D9B84E1}" type="datetimeFigureOut">
              <a:rPr lang="es-CL" smtClean="0"/>
              <a:t>02-01-2026</a:t>
            </a:fld>
            <a:endParaRPr lang="es-CL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7F6B85B3-6288-E6CC-1526-E2E4DB9B24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E30C1A1A-0C96-D6EC-E947-072715EEC2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785AAD-7DBF-4483-9E6E-26769C363991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219944017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83F6282F-1589-E0C3-A83B-4FAD6C7C28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0DA937-1D03-4F3E-91D6-E37E8D9B84E1}" type="datetimeFigureOut">
              <a:rPr lang="es-CL" smtClean="0"/>
              <a:t>02-01-2026</a:t>
            </a:fld>
            <a:endParaRPr lang="es-CL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5FC77A5E-3C9C-3E13-32F4-6798DB7BC8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D8017C4F-3420-3436-F284-E74A7C4E11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785AAD-7DBF-4483-9E6E-26769C363991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59760075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E65B305-D4B7-5035-309B-0E21711836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E7BB2C7A-B1FF-8397-E239-730935992E5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A2D6A561-38AD-D37A-AC93-37DDD473693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A9332BBA-D3E7-C0C0-739D-F12083B5C1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0DA937-1D03-4F3E-91D6-E37E8D9B84E1}" type="datetimeFigureOut">
              <a:rPr lang="es-CL" smtClean="0"/>
              <a:t>02-01-2026</a:t>
            </a:fld>
            <a:endParaRPr lang="es-CL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331C3D06-B026-85AA-8506-812E464082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E6A9AE48-07D2-DB58-0C32-230FE5A8BA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785AAD-7DBF-4483-9E6E-26769C363991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489206612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7452499-1032-F579-6891-1A8FD5C46F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CE409AC8-22A5-E321-A44B-381A896FE99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CL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B9B7CCF1-71C0-6D4E-C98A-EF18F18575B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9EFEDCDA-8241-6FEF-7EBA-6D5E2D3D00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0DA937-1D03-4F3E-91D6-E37E8D9B84E1}" type="datetimeFigureOut">
              <a:rPr lang="es-CL" smtClean="0"/>
              <a:t>02-01-2026</a:t>
            </a:fld>
            <a:endParaRPr lang="es-CL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FECA479D-1402-E439-E0C5-C5ACA73CB6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08A0C429-DAB6-0A8D-CC3F-77B9838FFC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785AAD-7DBF-4483-9E6E-26769C363991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2817035365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30A006E-DEA1-9010-5EE1-72735FBCCE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5DA8F756-32F8-78D6-3BEB-266D40ECB73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9171B701-3811-8737-2C6E-345810955B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0DA937-1D03-4F3E-91D6-E37E8D9B84E1}" type="datetimeFigureOut">
              <a:rPr lang="es-CL" smtClean="0"/>
              <a:t>02-01-2026</a:t>
            </a:fld>
            <a:endParaRPr lang="es-CL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024FB123-61FF-29E9-9BE8-0DDC58BAAD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0D785E8B-8D23-3F46-5BCD-A92C111CA2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785AAD-7DBF-4483-9E6E-26769C363991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2138321649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E89857F4-3FB3-8221-A3C3-25DAD6AC624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61E691D9-5EC3-7371-F1F2-701BBDD90EA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A95BD1B3-5716-52F6-CC51-CA4F71C9A75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0DA937-1D03-4F3E-91D6-E37E8D9B84E1}" type="datetimeFigureOut">
              <a:rPr lang="es-CL" smtClean="0"/>
              <a:t>02-01-2026</a:t>
            </a:fld>
            <a:endParaRPr lang="es-CL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963C8CFD-09A5-4A2B-F371-C213392380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7D79AAFD-D4CF-0DED-9ABB-1562402744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785AAD-7DBF-4483-9E6E-26769C363991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472810984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268B4AA-F071-DA6D-1E89-A1ACDD36651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2D20C68A-6ADA-3A7A-CA29-C3C54B55021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s-CL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146753A0-BB19-D359-B02A-0BA27329FD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BB6218-ACC2-4E19-9315-715C2E1E4438}" type="datetimeFigureOut">
              <a:rPr lang="es-CL" smtClean="0"/>
              <a:t>02-01-2026</a:t>
            </a:fld>
            <a:endParaRPr lang="es-CL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A90671FF-F6B8-6D8D-93EE-714C7E6B4E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187C6A87-E1EA-8FD9-DA73-990EE0AF45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D21794-375C-4B58-8FE6-BDEE89ECD253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138709842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7E855AE-9C5F-77C7-6333-5AB13D000F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9A142AEC-6833-6985-82C4-D7E4D73A710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52BD8EB3-4941-3882-39B2-D8A2A3C60F7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BB6218-ACC2-4E19-9315-715C2E1E4438}" type="datetimeFigureOut">
              <a:rPr lang="es-CL" smtClean="0"/>
              <a:t>02-01-2026</a:t>
            </a:fld>
            <a:endParaRPr lang="es-CL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DBD36080-FFAB-1FD9-A395-C929323D4A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D160DA3F-7F9D-06A6-6A7A-4529A62717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D21794-375C-4B58-8FE6-BDEE89ECD253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3342196774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CDC8D58-B0F0-AA45-5AA7-A81F4630E8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6B1EE9F5-533A-2599-0C81-34BC33BC122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DE4B1448-AB6A-C7D7-5E3E-5B46F16207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BB6218-ACC2-4E19-9315-715C2E1E4438}" type="datetimeFigureOut">
              <a:rPr lang="es-CL" smtClean="0"/>
              <a:t>02-01-2026</a:t>
            </a:fld>
            <a:endParaRPr lang="es-CL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F1C172E1-2539-36B0-9ABC-24235AA6A6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C582FE96-F1D0-C068-7153-2EDCB21B13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D21794-375C-4B58-8FE6-BDEE89ECD253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242802640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860CB4B-9A74-1E9E-13B9-E7251D4B2D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0081537E-956B-3E65-DF96-6477073DC2B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183EADB0-FD4B-3521-39FA-5AADC4E596E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77EEF13E-7C9D-86EA-2D28-C404EE3FE4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BB6218-ACC2-4E19-9315-715C2E1E4438}" type="datetimeFigureOut">
              <a:rPr lang="es-CL" smtClean="0"/>
              <a:t>02-01-2026</a:t>
            </a:fld>
            <a:endParaRPr lang="es-CL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6472F4AD-F061-5988-8AC6-2674FC667B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6485C64E-9D75-F9A7-AD69-912D67170C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D21794-375C-4B58-8FE6-BDEE89ECD253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203644323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D3831AA-B4BE-A250-474B-BA724CBA45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2E6FF09E-9625-7036-F02F-C65EA6E9E77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EB03BCB4-F776-6C33-BABD-B2483722899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84AC6B70-92A1-E46B-6E2B-A938DF96B86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42F28AFB-F1AF-9699-223B-A00AD0C6799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117C21D4-CDD5-6F35-25D5-0A9E513B75F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BB6218-ACC2-4E19-9315-715C2E1E4438}" type="datetimeFigureOut">
              <a:rPr lang="es-CL" smtClean="0"/>
              <a:t>02-01-2026</a:t>
            </a:fld>
            <a:endParaRPr lang="es-CL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D62C7F2F-4479-A4C5-65AF-937FD3DFBF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72A6D5F8-43E2-5049-6EB2-1C844B1559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D21794-375C-4B58-8FE6-BDEE89ECD253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2118130095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1C13BAC-C576-DD5A-597A-D52CEF8FE0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657DBA51-BE00-F2B1-D291-EA924A958F7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BB6218-ACC2-4E19-9315-715C2E1E4438}" type="datetimeFigureOut">
              <a:rPr lang="es-CL" smtClean="0"/>
              <a:t>02-01-2026</a:t>
            </a:fld>
            <a:endParaRPr lang="es-CL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F3877024-55B3-7EB9-3E30-3B52448453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D0AAE261-3C28-9A81-4781-60B6742E2A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D21794-375C-4B58-8FE6-BDEE89ECD253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665756906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D819ACE4-FCE4-5D7C-461A-4879FE938D0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BB6218-ACC2-4E19-9315-715C2E1E4438}" type="datetimeFigureOut">
              <a:rPr lang="es-CL" smtClean="0"/>
              <a:t>02-01-2026</a:t>
            </a:fld>
            <a:endParaRPr lang="es-CL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6BE97FCF-382A-CA6C-3A4E-A0B4481C28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262D7BD5-915A-994F-AC1B-22ED82F894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D21794-375C-4B58-8FE6-BDEE89ECD253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546747742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72CB944-BDA4-3BAB-0B5F-E46B28F115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6C9A9D2B-0B57-5084-7972-6EF447718AE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3F104A4A-3059-1577-418B-CF98759D239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83FDE4EB-A541-930F-CB2B-0A8AD9BFB1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BB6218-ACC2-4E19-9315-715C2E1E4438}" type="datetimeFigureOut">
              <a:rPr lang="es-CL" smtClean="0"/>
              <a:t>02-01-2026</a:t>
            </a:fld>
            <a:endParaRPr lang="es-CL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78400571-F567-E876-19CD-47F9F4799B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7F4F0721-C8BB-F35C-2F66-324C0C53E2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D21794-375C-4B58-8FE6-BDEE89ECD253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872077759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025F750-2EBA-024F-1BA5-C31004583D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AF5242FA-2AF5-EF2D-E651-0898F92FF56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"/>
              <a:t>Haga clic en el icono para agregar una imagen</a:t>
            </a:r>
            <a:endParaRPr lang="es-CL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D5FA730A-8D5B-A3E6-9317-A0F8A606EA3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5D284573-6DB4-0865-54D1-1C71E7168FD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BB6218-ACC2-4E19-9315-715C2E1E4438}" type="datetimeFigureOut">
              <a:rPr lang="es-CL" smtClean="0"/>
              <a:t>02-01-2026</a:t>
            </a:fld>
            <a:endParaRPr lang="es-CL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9218B92E-6D30-C170-2167-DEAAB596C3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59688FB4-5DEC-F641-4DAA-53332F5822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D21794-375C-4B58-8FE6-BDEE89ECD253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2383430388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2F9A1EC-E9EC-820D-A12D-B9B515B72B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EF191EB3-7AC9-03A7-FFFE-E293B55CCDC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84F46BAD-AE24-063C-A3AC-4182E2DED5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BB6218-ACC2-4E19-9315-715C2E1E4438}" type="datetimeFigureOut">
              <a:rPr lang="es-CL" smtClean="0"/>
              <a:t>02-01-2026</a:t>
            </a:fld>
            <a:endParaRPr lang="es-CL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B1C8380D-C4F3-4C60-94BE-1CF24582B0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0646B69D-6917-9484-3D37-B362A22D7D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D21794-375C-4B58-8FE6-BDEE89ECD253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36621895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63B15AD6-1BDB-EDE3-414B-01802955985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0CFC82FA-2F6F-AB9E-62F9-C715CF66E64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6F5925D1-C7EC-0695-0AE6-BA1945710B5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BB6218-ACC2-4E19-9315-715C2E1E4438}" type="datetimeFigureOut">
              <a:rPr lang="es-CL" smtClean="0"/>
              <a:t>02-01-2026</a:t>
            </a:fld>
            <a:endParaRPr lang="es-CL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48ED65B9-D942-66E5-5D85-88D92DDC0A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4C4F85F4-3329-D1B3-D872-EC002ACB06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D21794-375C-4B58-8FE6-BDEE89ECD253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2325879064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Slide 39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EBF4F3"/>
          </a:solidFill>
          <a:ln/>
        </p:spPr>
        <p:txBody>
          <a:bodyPr/>
          <a:lstStyle/>
          <a:p>
            <a:endParaRPr lang="es-CL"/>
          </a:p>
        </p:txBody>
      </p:sp>
      <p:sp>
        <p:nvSpPr>
          <p:cNvPr id="3" name="Shape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/>
          <a:lstStyle/>
          <a:p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40051362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slideLayout" Target="../slideLayouts/slideLayout24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theme" Target="../theme/theme2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2.xml"/><Relationship Id="rId3" Type="http://schemas.openxmlformats.org/officeDocument/2006/relationships/slideLayout" Target="../slideLayouts/slideLayout27.xml"/><Relationship Id="rId7" Type="http://schemas.openxmlformats.org/officeDocument/2006/relationships/slideLayout" Target="../slideLayouts/slideLayout31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6.xml"/><Relationship Id="rId1" Type="http://schemas.openxmlformats.org/officeDocument/2006/relationships/slideLayout" Target="../slideLayouts/slideLayout25.xml"/><Relationship Id="rId6" Type="http://schemas.openxmlformats.org/officeDocument/2006/relationships/slideLayout" Target="../slideLayouts/slideLayout30.xml"/><Relationship Id="rId11" Type="http://schemas.openxmlformats.org/officeDocument/2006/relationships/slideLayout" Target="../slideLayouts/slideLayout35.xml"/><Relationship Id="rId5" Type="http://schemas.openxmlformats.org/officeDocument/2006/relationships/slideLayout" Target="../slideLayouts/slideLayout29.xml"/><Relationship Id="rId10" Type="http://schemas.openxmlformats.org/officeDocument/2006/relationships/slideLayout" Target="../slideLayouts/slideLayout34.xml"/><Relationship Id="rId4" Type="http://schemas.openxmlformats.org/officeDocument/2006/relationships/slideLayout" Target="../slideLayouts/slideLayout28.xml"/><Relationship Id="rId9" Type="http://schemas.openxmlformats.org/officeDocument/2006/relationships/slideLayout" Target="../slideLayouts/slideLayout33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3.xml"/><Relationship Id="rId3" Type="http://schemas.openxmlformats.org/officeDocument/2006/relationships/slideLayout" Target="../slideLayouts/slideLayout38.xml"/><Relationship Id="rId7" Type="http://schemas.openxmlformats.org/officeDocument/2006/relationships/slideLayout" Target="../slideLayouts/slideLayout42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7.xml"/><Relationship Id="rId1" Type="http://schemas.openxmlformats.org/officeDocument/2006/relationships/slideLayout" Target="../slideLayouts/slideLayout36.xml"/><Relationship Id="rId6" Type="http://schemas.openxmlformats.org/officeDocument/2006/relationships/slideLayout" Target="../slideLayouts/slideLayout41.xml"/><Relationship Id="rId11" Type="http://schemas.openxmlformats.org/officeDocument/2006/relationships/slideLayout" Target="../slideLayouts/slideLayout46.xml"/><Relationship Id="rId5" Type="http://schemas.openxmlformats.org/officeDocument/2006/relationships/slideLayout" Target="../slideLayouts/slideLayout40.xml"/><Relationship Id="rId10" Type="http://schemas.openxmlformats.org/officeDocument/2006/relationships/slideLayout" Target="../slideLayouts/slideLayout45.xml"/><Relationship Id="rId4" Type="http://schemas.openxmlformats.org/officeDocument/2006/relationships/slideLayout" Target="../slideLayouts/slideLayout39.xml"/><Relationship Id="rId9" Type="http://schemas.openxmlformats.org/officeDocument/2006/relationships/slideLayout" Target="../slideLayouts/slideLayout44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4.xml"/><Relationship Id="rId13" Type="http://schemas.openxmlformats.org/officeDocument/2006/relationships/theme" Target="../theme/theme5.xml"/><Relationship Id="rId3" Type="http://schemas.openxmlformats.org/officeDocument/2006/relationships/slideLayout" Target="../slideLayouts/slideLayout49.xml"/><Relationship Id="rId7" Type="http://schemas.openxmlformats.org/officeDocument/2006/relationships/slideLayout" Target="../slideLayouts/slideLayout53.xml"/><Relationship Id="rId12" Type="http://schemas.openxmlformats.org/officeDocument/2006/relationships/slideLayout" Target="../slideLayouts/slideLayout58.xml"/><Relationship Id="rId2" Type="http://schemas.openxmlformats.org/officeDocument/2006/relationships/slideLayout" Target="../slideLayouts/slideLayout48.xml"/><Relationship Id="rId1" Type="http://schemas.openxmlformats.org/officeDocument/2006/relationships/slideLayout" Target="../slideLayouts/slideLayout47.xml"/><Relationship Id="rId6" Type="http://schemas.openxmlformats.org/officeDocument/2006/relationships/slideLayout" Target="../slideLayouts/slideLayout52.xml"/><Relationship Id="rId11" Type="http://schemas.openxmlformats.org/officeDocument/2006/relationships/slideLayout" Target="../slideLayouts/slideLayout57.xml"/><Relationship Id="rId5" Type="http://schemas.openxmlformats.org/officeDocument/2006/relationships/slideLayout" Target="../slideLayouts/slideLayout51.xml"/><Relationship Id="rId10" Type="http://schemas.openxmlformats.org/officeDocument/2006/relationships/slideLayout" Target="../slideLayouts/slideLayout56.xml"/><Relationship Id="rId4" Type="http://schemas.openxmlformats.org/officeDocument/2006/relationships/slideLayout" Target="../slideLayouts/slideLayout50.xml"/><Relationship Id="rId9" Type="http://schemas.openxmlformats.org/officeDocument/2006/relationships/slideLayout" Target="../slideLayouts/slideLayout5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764DE79-268F-4C1A-8933-263129D2AF90}" type="datetimeFigureOut">
              <a:rPr lang="en-US" dirty="0"/>
              <a:t>1/2/2026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F63A3B-78C7-47BE-AE5E-E10140E04643}" type="slidenum">
              <a:rPr lang="en-US" dirty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970110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2" r:id="rId1"/>
    <p:sldLayoutId id="2147483763" r:id="rId2"/>
    <p:sldLayoutId id="2147483764" r:id="rId3"/>
    <p:sldLayoutId id="2147483765" r:id="rId4"/>
    <p:sldLayoutId id="2147483766" r:id="rId5"/>
    <p:sldLayoutId id="2147483767" r:id="rId6"/>
    <p:sldLayoutId id="2147483768" r:id="rId7"/>
    <p:sldLayoutId id="2147483769" r:id="rId8"/>
    <p:sldLayoutId id="2147483770" r:id="rId9"/>
    <p:sldLayoutId id="2147483771" r:id="rId10"/>
    <p:sldLayoutId id="2147483772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" y="6400800"/>
            <a:ext cx="12192000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s-CL"/>
          </a:p>
        </p:txBody>
      </p:sp>
      <p:sp>
        <p:nvSpPr>
          <p:cNvPr id="9" name="Rectangle 8"/>
          <p:cNvSpPr/>
          <p:nvPr/>
        </p:nvSpPr>
        <p:spPr>
          <a:xfrm>
            <a:off x="15" y="6334316"/>
            <a:ext cx="12191985" cy="6648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s-CL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5734"/>
            <a:ext cx="10058400" cy="4023360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97280" y="6459785"/>
            <a:ext cx="247227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rgbClr val="FFFFFF"/>
                </a:solidFill>
              </a:defRPr>
            </a:lvl1pPr>
          </a:lstStyle>
          <a:p>
            <a:fld id="{C764DE79-268F-4C1A-8933-263129D2AF90}" type="datetimeFigureOut">
              <a:rPr lang="en-US" smtClean="0"/>
              <a:t>1/2/2026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686185" y="6459785"/>
            <a:ext cx="482280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cap="all" baseline="0">
                <a:solidFill>
                  <a:srgbClr val="FFFFFF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900458" y="6459785"/>
            <a:ext cx="131202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rgbClr val="FFFFFF"/>
                </a:solidFill>
              </a:defRPr>
            </a:lvl1pPr>
          </a:lstStyle>
          <a:p>
            <a:fld id="{48F63A3B-78C7-47BE-AE5E-E10140E04643}" type="slidenum">
              <a:rPr lang="en-US" smtClean="0"/>
              <a:t>‹Nº›</a:t>
            </a:fld>
            <a:endParaRPr lang="en-US" dirty="0"/>
          </a:p>
        </p:txBody>
      </p:sp>
      <p:cxnSp>
        <p:nvCxnSpPr>
          <p:cNvPr id="10" name="Straight Connector 9"/>
          <p:cNvCxnSpPr/>
          <p:nvPr/>
        </p:nvCxnSpPr>
        <p:spPr>
          <a:xfrm>
            <a:off x="1193532" y="1737845"/>
            <a:ext cx="996696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285059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7" r:id="rId1"/>
    <p:sldLayoutId id="2147483788" r:id="rId2"/>
    <p:sldLayoutId id="2147483789" r:id="rId3"/>
    <p:sldLayoutId id="2147483790" r:id="rId4"/>
    <p:sldLayoutId id="2147483791" r:id="rId5"/>
    <p:sldLayoutId id="2147483792" r:id="rId6"/>
    <p:sldLayoutId id="2147483793" r:id="rId7"/>
    <p:sldLayoutId id="2147483794" r:id="rId8"/>
    <p:sldLayoutId id="2147483795" r:id="rId9"/>
    <p:sldLayoutId id="2147483796" r:id="rId10"/>
    <p:sldLayoutId id="2147483797" r:id="rId11"/>
    <p:sldLayoutId id="2147483798" r:id="rId12"/>
    <p:sldLayoutId id="2147483662" r:id="rId13"/>
  </p:sldLayoutIdLst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4800" kern="1200" spc="-5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38404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56692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74980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93268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" y="6400800"/>
            <a:ext cx="12192000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s-CL"/>
          </a:p>
        </p:txBody>
      </p:sp>
      <p:sp>
        <p:nvSpPr>
          <p:cNvPr id="9" name="Rectangle 8"/>
          <p:cNvSpPr/>
          <p:nvPr/>
        </p:nvSpPr>
        <p:spPr>
          <a:xfrm>
            <a:off x="15" y="6334316"/>
            <a:ext cx="12191985" cy="6648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s-CL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5734"/>
            <a:ext cx="10058400" cy="4023360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97280" y="6459785"/>
            <a:ext cx="247227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rgbClr val="FFFFFF"/>
                </a:solidFill>
              </a:defRPr>
            </a:lvl1pPr>
          </a:lstStyle>
          <a:p>
            <a:fld id="{9EA04B63-5045-49E5-833C-ADE6001A6375}" type="datetimeFigureOut">
              <a:rPr lang="es-CL" smtClean="0"/>
              <a:t>02-01-2026</a:t>
            </a:fld>
            <a:endParaRPr lang="es-C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686185" y="6459785"/>
            <a:ext cx="482280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cap="all" baseline="0">
                <a:solidFill>
                  <a:srgbClr val="FFFFFF"/>
                </a:solidFill>
              </a:defRPr>
            </a:lvl1pPr>
          </a:lstStyle>
          <a:p>
            <a:endParaRPr lang="es-C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900458" y="6459785"/>
            <a:ext cx="131202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rgbClr val="FFFFFF"/>
                </a:solidFill>
              </a:defRPr>
            </a:lvl1pPr>
          </a:lstStyle>
          <a:p>
            <a:fld id="{1048FFBE-3729-4663-AB60-CB8E6FC60ECE}" type="slidenum">
              <a:rPr lang="es-CL" smtClean="0"/>
              <a:t>‹Nº›</a:t>
            </a:fld>
            <a:endParaRPr lang="es-CL"/>
          </a:p>
        </p:txBody>
      </p:sp>
      <p:cxnSp>
        <p:nvCxnSpPr>
          <p:cNvPr id="10" name="Straight Connector 9"/>
          <p:cNvCxnSpPr/>
          <p:nvPr/>
        </p:nvCxnSpPr>
        <p:spPr>
          <a:xfrm>
            <a:off x="1193532" y="1737845"/>
            <a:ext cx="996696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500602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00" r:id="rId1"/>
    <p:sldLayoutId id="2147483801" r:id="rId2"/>
    <p:sldLayoutId id="2147483802" r:id="rId3"/>
    <p:sldLayoutId id="2147483803" r:id="rId4"/>
    <p:sldLayoutId id="2147483804" r:id="rId5"/>
    <p:sldLayoutId id="2147483805" r:id="rId6"/>
    <p:sldLayoutId id="2147483806" r:id="rId7"/>
    <p:sldLayoutId id="2147483807" r:id="rId8"/>
    <p:sldLayoutId id="2147483808" r:id="rId9"/>
    <p:sldLayoutId id="2147483809" r:id="rId10"/>
    <p:sldLayoutId id="2147483810" r:id="rId11"/>
  </p:sldLayoutIdLst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4800" kern="1200" spc="-5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38404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56692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74980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93268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557E3629-CEF3-3D57-B45E-F3D304C9DC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75832D46-2FF8-B06E-B8A4-ED65C528952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D88944D1-1CBF-F1FD-7B93-5CF8641162D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6C0DA937-1D03-4F3E-91D6-E37E8D9B84E1}" type="datetimeFigureOut">
              <a:rPr lang="es-CL" smtClean="0"/>
              <a:t>02-01-2026</a:t>
            </a:fld>
            <a:endParaRPr lang="es-CL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0D18D068-403D-9762-1DA3-713E40CFD46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s-CL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C47A94E3-5FCA-1E38-D3E1-08809EF3B5C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23785AAD-7DBF-4483-9E6E-26769C363991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6461471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12" r:id="rId1"/>
    <p:sldLayoutId id="2147483813" r:id="rId2"/>
    <p:sldLayoutId id="2147483814" r:id="rId3"/>
    <p:sldLayoutId id="2147483815" r:id="rId4"/>
    <p:sldLayoutId id="2147483816" r:id="rId5"/>
    <p:sldLayoutId id="2147483817" r:id="rId6"/>
    <p:sldLayoutId id="2147483818" r:id="rId7"/>
    <p:sldLayoutId id="2147483819" r:id="rId8"/>
    <p:sldLayoutId id="2147483820" r:id="rId9"/>
    <p:sldLayoutId id="2147483821" r:id="rId10"/>
    <p:sldLayoutId id="2147483822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C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E8597946-723F-7559-3998-A64929BE9E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D184CE20-9234-4B6A-53C2-B751475DDE7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841BBA26-DD49-26DC-6EEA-3F6E7908262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7FBB6218-ACC2-4E19-9315-715C2E1E4438}" type="datetimeFigureOut">
              <a:rPr lang="es-CL" smtClean="0"/>
              <a:t>02-01-2026</a:t>
            </a:fld>
            <a:endParaRPr lang="es-CL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A9E2D4F4-2AA9-5165-F71E-08F0F25E302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s-CL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1B04F89A-EB91-A8B1-0313-770E78764DD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ECD21794-375C-4B58-8FE6-BDEE89ECD253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35702812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24" r:id="rId1"/>
    <p:sldLayoutId id="2147483825" r:id="rId2"/>
    <p:sldLayoutId id="2147483826" r:id="rId3"/>
    <p:sldLayoutId id="2147483827" r:id="rId4"/>
    <p:sldLayoutId id="2147483828" r:id="rId5"/>
    <p:sldLayoutId id="2147483829" r:id="rId6"/>
    <p:sldLayoutId id="2147483830" r:id="rId7"/>
    <p:sldLayoutId id="2147483831" r:id="rId8"/>
    <p:sldLayoutId id="2147483832" r:id="rId9"/>
    <p:sldLayoutId id="2147483833" r:id="rId10"/>
    <p:sldLayoutId id="2147483834" r:id="rId11"/>
    <p:sldLayoutId id="2147483835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C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36.xml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36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hyperlink" Target="https://www.crue.org/publicacion/la-inteligencia-artificial-generativa-en-la-docencia-universitaria/" TargetMode="External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2.xml"/><Relationship Id="rId6" Type="http://schemas.openxmlformats.org/officeDocument/2006/relationships/hyperlink" Target="https://raeia.org/books/" TargetMode="External"/><Relationship Id="rId11" Type="http://schemas.openxmlformats.org/officeDocument/2006/relationships/image" Target="../media/image12.png"/><Relationship Id="rId5" Type="http://schemas.openxmlformats.org/officeDocument/2006/relationships/image" Target="../media/image7.png"/><Relationship Id="rId10" Type="http://schemas.openxmlformats.org/officeDocument/2006/relationships/image" Target="../media/image11.png"/><Relationship Id="rId4" Type="http://schemas.openxmlformats.org/officeDocument/2006/relationships/image" Target="../media/image6.png"/><Relationship Id="rId9" Type="http://schemas.openxmlformats.org/officeDocument/2006/relationships/image" Target="../media/image10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3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3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3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18.png"/></Relationships>
</file>

<file path=ppt/slides/_rels/slide8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.xml"/><Relationship Id="rId3" Type="http://schemas.openxmlformats.org/officeDocument/2006/relationships/image" Target="../media/image19.png"/><Relationship Id="rId7" Type="http://schemas.openxmlformats.org/officeDocument/2006/relationships/diagramColors" Target="../diagrams/colors1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6.xml"/><Relationship Id="rId6" Type="http://schemas.openxmlformats.org/officeDocument/2006/relationships/diagramQuickStyle" Target="../diagrams/quickStyle1.xml"/><Relationship Id="rId5" Type="http://schemas.openxmlformats.org/officeDocument/2006/relationships/diagramLayout" Target="../diagrams/layout1.xml"/><Relationship Id="rId4" Type="http://schemas.openxmlformats.org/officeDocument/2006/relationships/diagramData" Target="../diagrams/data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6.xml"/><Relationship Id="rId4" Type="http://schemas.openxmlformats.org/officeDocument/2006/relationships/image" Target="../media/image21.png"/></Relationships>
</file>

<file path=ppt/slides/_rels/slide10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6.xml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28.jpeg"/><Relationship Id="rId5" Type="http://schemas.openxmlformats.org/officeDocument/2006/relationships/image" Target="../media/image27.png"/><Relationship Id="rId4" Type="http://schemas.openxmlformats.org/officeDocument/2006/relationships/image" Target="../media/image26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30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36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1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18.xml"/><Relationship Id="rId5" Type="http://schemas.openxmlformats.org/officeDocument/2006/relationships/image" Target="../media/image36.png"/><Relationship Id="rId4" Type="http://schemas.openxmlformats.org/officeDocument/2006/relationships/image" Target="../media/image35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18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41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44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18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13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18.xml"/><Relationship Id="rId5" Type="http://schemas.openxmlformats.org/officeDocument/2006/relationships/image" Target="../media/image51.png"/><Relationship Id="rId4" Type="http://schemas.openxmlformats.org/officeDocument/2006/relationships/image" Target="../media/image50.pn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13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55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58.png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9.jpeg"/><Relationship Id="rId1" Type="http://schemas.openxmlformats.org/officeDocument/2006/relationships/slideLayout" Target="../slideLayouts/slideLayout1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png"/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62.png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3.png"/><Relationship Id="rId1" Type="http://schemas.openxmlformats.org/officeDocument/2006/relationships/slideLayout" Target="../slideLayouts/slideLayout36.xml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64.png"/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8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Relationship Id="rId9" Type="http://schemas.openxmlformats.org/officeDocument/2006/relationships/image" Target="../media/image65.sv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13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6.jpeg"/><Relationship Id="rId1" Type="http://schemas.openxmlformats.org/officeDocument/2006/relationships/slideLayout" Target="../slideLayouts/slideLayout18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png"/><Relationship Id="rId7" Type="http://schemas.openxmlformats.org/officeDocument/2006/relationships/image" Target="../media/image7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70.png"/><Relationship Id="rId5" Type="http://schemas.openxmlformats.org/officeDocument/2006/relationships/image" Target="../media/image69.png"/><Relationship Id="rId4" Type="http://schemas.openxmlformats.org/officeDocument/2006/relationships/image" Target="../media/image68.png"/></Relationships>
</file>

<file path=ppt/slides/_rels/slide3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7.png"/><Relationship Id="rId13" Type="http://schemas.openxmlformats.org/officeDocument/2006/relationships/image" Target="../media/image82.jpg"/><Relationship Id="rId18" Type="http://schemas.openxmlformats.org/officeDocument/2006/relationships/image" Target="../media/image87.png"/><Relationship Id="rId3" Type="http://schemas.openxmlformats.org/officeDocument/2006/relationships/image" Target="../media/image72.png"/><Relationship Id="rId21" Type="http://schemas.openxmlformats.org/officeDocument/2006/relationships/image" Target="../media/image90.jpg"/><Relationship Id="rId7" Type="http://schemas.openxmlformats.org/officeDocument/2006/relationships/image" Target="../media/image76.png"/><Relationship Id="rId12" Type="http://schemas.openxmlformats.org/officeDocument/2006/relationships/image" Target="../media/image81.png"/><Relationship Id="rId17" Type="http://schemas.openxmlformats.org/officeDocument/2006/relationships/image" Target="../media/image86.png"/><Relationship Id="rId2" Type="http://schemas.openxmlformats.org/officeDocument/2006/relationships/notesSlide" Target="../notesSlides/notesSlide9.xml"/><Relationship Id="rId16" Type="http://schemas.openxmlformats.org/officeDocument/2006/relationships/image" Target="../media/image85.png"/><Relationship Id="rId20" Type="http://schemas.openxmlformats.org/officeDocument/2006/relationships/image" Target="../media/image89.png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75.png"/><Relationship Id="rId11" Type="http://schemas.openxmlformats.org/officeDocument/2006/relationships/image" Target="../media/image80.jpg"/><Relationship Id="rId5" Type="http://schemas.openxmlformats.org/officeDocument/2006/relationships/image" Target="../media/image74.jpg"/><Relationship Id="rId15" Type="http://schemas.openxmlformats.org/officeDocument/2006/relationships/image" Target="../media/image84.JPG"/><Relationship Id="rId23" Type="http://schemas.openxmlformats.org/officeDocument/2006/relationships/image" Target="../media/image92.png"/><Relationship Id="rId10" Type="http://schemas.openxmlformats.org/officeDocument/2006/relationships/image" Target="../media/image79.png"/><Relationship Id="rId19" Type="http://schemas.openxmlformats.org/officeDocument/2006/relationships/image" Target="../media/image88.JPG"/><Relationship Id="rId4" Type="http://schemas.openxmlformats.org/officeDocument/2006/relationships/image" Target="../media/image73.png"/><Relationship Id="rId9" Type="http://schemas.openxmlformats.org/officeDocument/2006/relationships/image" Target="../media/image78.png"/><Relationship Id="rId14" Type="http://schemas.openxmlformats.org/officeDocument/2006/relationships/image" Target="../media/image83.png"/><Relationship Id="rId22" Type="http://schemas.openxmlformats.org/officeDocument/2006/relationships/image" Target="../media/image91.png"/></Relationships>
</file>

<file path=ppt/slides/_rels/slide33.xml.rels><?xml version="1.0" encoding="UTF-8" standalone="yes"?>
<Relationships xmlns="http://schemas.openxmlformats.org/package/2006/relationships"><Relationship Id="rId8" Type="http://schemas.openxmlformats.org/officeDocument/2006/relationships/image" Target="../media/image95.png"/><Relationship Id="rId13" Type="http://schemas.openxmlformats.org/officeDocument/2006/relationships/image" Target="../media/image99.png"/><Relationship Id="rId3" Type="http://schemas.openxmlformats.org/officeDocument/2006/relationships/image" Target="../media/image77.png"/><Relationship Id="rId7" Type="http://schemas.openxmlformats.org/officeDocument/2006/relationships/image" Target="../media/image94.png"/><Relationship Id="rId12" Type="http://schemas.openxmlformats.org/officeDocument/2006/relationships/image" Target="../media/image98.png"/><Relationship Id="rId2" Type="http://schemas.openxmlformats.org/officeDocument/2006/relationships/notesSlide" Target="../notesSlides/notesSlide10.xml"/><Relationship Id="rId16" Type="http://schemas.openxmlformats.org/officeDocument/2006/relationships/image" Target="../media/image102.png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88.JPG"/><Relationship Id="rId11" Type="http://schemas.openxmlformats.org/officeDocument/2006/relationships/image" Target="../media/image91.png"/><Relationship Id="rId5" Type="http://schemas.openxmlformats.org/officeDocument/2006/relationships/image" Target="../media/image93.png"/><Relationship Id="rId15" Type="http://schemas.openxmlformats.org/officeDocument/2006/relationships/image" Target="../media/image101.jpeg"/><Relationship Id="rId10" Type="http://schemas.openxmlformats.org/officeDocument/2006/relationships/image" Target="../media/image97.png"/><Relationship Id="rId4" Type="http://schemas.openxmlformats.org/officeDocument/2006/relationships/image" Target="../media/image78.png"/><Relationship Id="rId9" Type="http://schemas.openxmlformats.org/officeDocument/2006/relationships/image" Target="../media/image96.png"/><Relationship Id="rId14" Type="http://schemas.openxmlformats.org/officeDocument/2006/relationships/image" Target="../media/image100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1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8.xml"/><Relationship Id="rId5" Type="http://schemas.openxmlformats.org/officeDocument/2006/relationships/image" Target="../media/image74.jpg"/><Relationship Id="rId4" Type="http://schemas.openxmlformats.org/officeDocument/2006/relationships/image" Target="../media/image83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4.xml"/><Relationship Id="rId7" Type="http://schemas.microsoft.com/office/2007/relationships/diagramDrawing" Target="../diagrams/drawing4.xml"/><Relationship Id="rId2" Type="http://schemas.openxmlformats.org/officeDocument/2006/relationships/image" Target="../media/image63.png"/><Relationship Id="rId1" Type="http://schemas.openxmlformats.org/officeDocument/2006/relationships/slideLayout" Target="../slideLayouts/slideLayout18.xml"/><Relationship Id="rId6" Type="http://schemas.openxmlformats.org/officeDocument/2006/relationships/diagramColors" Target="../diagrams/colors4.xml"/><Relationship Id="rId5" Type="http://schemas.openxmlformats.org/officeDocument/2006/relationships/diagramQuickStyle" Target="../diagrams/quickStyle4.xml"/><Relationship Id="rId4" Type="http://schemas.openxmlformats.org/officeDocument/2006/relationships/diagramLayout" Target="../diagrams/layout4.xml"/></Relationships>
</file>

<file path=ppt/slides/_rels/slide36.xml.rels><?xml version="1.0" encoding="UTF-8" standalone="yes"?>
<Relationships xmlns="http://schemas.openxmlformats.org/package/2006/relationships"><Relationship Id="rId8" Type="http://schemas.microsoft.com/office/2007/relationships/diagramDrawing" Target="../diagrams/drawing5.xml"/><Relationship Id="rId3" Type="http://schemas.openxmlformats.org/officeDocument/2006/relationships/image" Target="../media/image103.png"/><Relationship Id="rId7" Type="http://schemas.openxmlformats.org/officeDocument/2006/relationships/diagramColors" Target="../diagrams/colors5.xml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8.xml"/><Relationship Id="rId6" Type="http://schemas.openxmlformats.org/officeDocument/2006/relationships/diagramQuickStyle" Target="../diagrams/quickStyle5.xml"/><Relationship Id="rId5" Type="http://schemas.openxmlformats.org/officeDocument/2006/relationships/diagramLayout" Target="../diagrams/layout5.xml"/><Relationship Id="rId4" Type="http://schemas.openxmlformats.org/officeDocument/2006/relationships/diagramData" Target="../diagrams/data5.xml"/></Relationships>
</file>

<file path=ppt/slides/_rels/slide37.xml.rels><?xml version="1.0" encoding="UTF-8" standalone="yes"?>
<Relationships xmlns="http://schemas.openxmlformats.org/package/2006/relationships"><Relationship Id="rId8" Type="http://schemas.microsoft.com/office/2007/relationships/diagramDrawing" Target="../diagrams/drawing6.xml"/><Relationship Id="rId3" Type="http://schemas.openxmlformats.org/officeDocument/2006/relationships/image" Target="../media/image104.png"/><Relationship Id="rId7" Type="http://schemas.openxmlformats.org/officeDocument/2006/relationships/diagramColors" Target="../diagrams/colors6.xml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8.xml"/><Relationship Id="rId6" Type="http://schemas.openxmlformats.org/officeDocument/2006/relationships/diagramQuickStyle" Target="../diagrams/quickStyle6.xml"/><Relationship Id="rId5" Type="http://schemas.openxmlformats.org/officeDocument/2006/relationships/diagramLayout" Target="../diagrams/layout6.xml"/><Relationship Id="rId4" Type="http://schemas.openxmlformats.org/officeDocument/2006/relationships/diagramData" Target="../diagrams/data6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7.xml"/><Relationship Id="rId7" Type="http://schemas.microsoft.com/office/2007/relationships/diagramDrawing" Target="../diagrams/drawing7.xml"/><Relationship Id="rId2" Type="http://schemas.openxmlformats.org/officeDocument/2006/relationships/image" Target="../media/image113.png"/><Relationship Id="rId1" Type="http://schemas.openxmlformats.org/officeDocument/2006/relationships/slideLayout" Target="../slideLayouts/slideLayout18.xml"/><Relationship Id="rId6" Type="http://schemas.openxmlformats.org/officeDocument/2006/relationships/diagramColors" Target="../diagrams/colors7.xml"/><Relationship Id="rId5" Type="http://schemas.openxmlformats.org/officeDocument/2006/relationships/diagramQuickStyle" Target="../diagrams/quickStyle7.xml"/><Relationship Id="rId4" Type="http://schemas.openxmlformats.org/officeDocument/2006/relationships/diagramLayout" Target="../diagrams/layout7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8.xml"/><Relationship Id="rId7" Type="http://schemas.microsoft.com/office/2007/relationships/diagramDrawing" Target="../diagrams/drawing8.xml"/><Relationship Id="rId2" Type="http://schemas.openxmlformats.org/officeDocument/2006/relationships/image" Target="../media/image113.png"/><Relationship Id="rId1" Type="http://schemas.openxmlformats.org/officeDocument/2006/relationships/slideLayout" Target="../slideLayouts/slideLayout18.xml"/><Relationship Id="rId6" Type="http://schemas.openxmlformats.org/officeDocument/2006/relationships/diagramColors" Target="../diagrams/colors8.xml"/><Relationship Id="rId5" Type="http://schemas.openxmlformats.org/officeDocument/2006/relationships/diagramQuickStyle" Target="../diagrams/quickStyle8.xml"/><Relationship Id="rId4" Type="http://schemas.openxmlformats.org/officeDocument/2006/relationships/diagramLayout" Target="../diagrams/layout8.xml"/></Relationships>
</file>

<file path=ppt/slides/_rels/slide40.xml.rels><?xml version="1.0" encoding="UTF-8" standalone="yes"?>
<Relationships xmlns="http://schemas.openxmlformats.org/package/2006/relationships"><Relationship Id="rId8" Type="http://schemas.microsoft.com/office/2007/relationships/diagramDrawing" Target="../diagrams/drawing9.xml"/><Relationship Id="rId3" Type="http://schemas.openxmlformats.org/officeDocument/2006/relationships/image" Target="../media/image114.png"/><Relationship Id="rId7" Type="http://schemas.openxmlformats.org/officeDocument/2006/relationships/diagramColors" Target="../diagrams/colors9.xml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8.xml"/><Relationship Id="rId6" Type="http://schemas.openxmlformats.org/officeDocument/2006/relationships/diagramQuickStyle" Target="../diagrams/quickStyle9.xml"/><Relationship Id="rId5" Type="http://schemas.openxmlformats.org/officeDocument/2006/relationships/diagramLayout" Target="../diagrams/layout9.xml"/><Relationship Id="rId4" Type="http://schemas.openxmlformats.org/officeDocument/2006/relationships/diagramData" Target="../diagrams/data9.xml"/></Relationships>
</file>

<file path=ppt/slides/_rels/slide4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5.png"/><Relationship Id="rId3" Type="http://schemas.openxmlformats.org/officeDocument/2006/relationships/diagramData" Target="../diagrams/data10.xml"/><Relationship Id="rId7" Type="http://schemas.microsoft.com/office/2007/relationships/diagramDrawing" Target="../diagrams/drawing10.xml"/><Relationship Id="rId12" Type="http://schemas.openxmlformats.org/officeDocument/2006/relationships/image" Target="../media/image119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8.xml"/><Relationship Id="rId6" Type="http://schemas.openxmlformats.org/officeDocument/2006/relationships/diagramColors" Target="../diagrams/colors10.xml"/><Relationship Id="rId11" Type="http://schemas.openxmlformats.org/officeDocument/2006/relationships/image" Target="../media/image118.jpeg"/><Relationship Id="rId5" Type="http://schemas.openxmlformats.org/officeDocument/2006/relationships/diagramQuickStyle" Target="../diagrams/quickStyle10.xml"/><Relationship Id="rId10" Type="http://schemas.openxmlformats.org/officeDocument/2006/relationships/image" Target="../media/image117.png"/><Relationship Id="rId4" Type="http://schemas.openxmlformats.org/officeDocument/2006/relationships/diagramLayout" Target="../diagrams/layout10.xml"/><Relationship Id="rId9" Type="http://schemas.openxmlformats.org/officeDocument/2006/relationships/image" Target="../media/image116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0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8.xml"/><Relationship Id="rId5" Type="http://schemas.openxmlformats.org/officeDocument/2006/relationships/image" Target="../media/image122.jpeg"/><Relationship Id="rId4" Type="http://schemas.openxmlformats.org/officeDocument/2006/relationships/image" Target="../media/image121.jpe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3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53.xml"/><Relationship Id="rId4" Type="http://schemas.openxmlformats.org/officeDocument/2006/relationships/image" Target="../media/image9.pn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1.xml"/><Relationship Id="rId7" Type="http://schemas.microsoft.com/office/2007/relationships/diagramDrawing" Target="../diagrams/drawing11.xml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8.xml"/><Relationship Id="rId6" Type="http://schemas.openxmlformats.org/officeDocument/2006/relationships/diagramColors" Target="../diagrams/colors11.xml"/><Relationship Id="rId5" Type="http://schemas.openxmlformats.org/officeDocument/2006/relationships/diagramQuickStyle" Target="../diagrams/quickStyle11.xml"/><Relationship Id="rId4" Type="http://schemas.openxmlformats.org/officeDocument/2006/relationships/diagramLayout" Target="../diagrams/layout11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4.JPG"/><Relationship Id="rId7" Type="http://schemas.openxmlformats.org/officeDocument/2006/relationships/image" Target="../media/image127.png"/><Relationship Id="rId2" Type="http://schemas.openxmlformats.org/officeDocument/2006/relationships/hyperlink" Target="https://historia1imagen.cl/2025/12/21/evaluacion-autentica-resieliente-a-la-inteligencia-artificial/" TargetMode="External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126.png"/><Relationship Id="rId5" Type="http://schemas.openxmlformats.org/officeDocument/2006/relationships/image" Target="../media/image125.jpg"/><Relationship Id="rId4" Type="http://schemas.openxmlformats.org/officeDocument/2006/relationships/hyperlink" Target="https://historia1imagen.cl/2025/11/21/claves-para-evaluar-aprendizajes-en-tiempos-de-inteligencia-artificial/" TargetMode="External"/></Relationships>
</file>

<file path=ppt/slides/_rels/slide46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2.xml"/><Relationship Id="rId3" Type="http://schemas.openxmlformats.org/officeDocument/2006/relationships/image" Target="../media/image128.png"/><Relationship Id="rId7" Type="http://schemas.openxmlformats.org/officeDocument/2006/relationships/diagramColors" Target="../diagrams/colors12.xml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8.xml"/><Relationship Id="rId6" Type="http://schemas.openxmlformats.org/officeDocument/2006/relationships/diagramQuickStyle" Target="../diagrams/quickStyle12.xml"/><Relationship Id="rId5" Type="http://schemas.openxmlformats.org/officeDocument/2006/relationships/diagramLayout" Target="../diagrams/layout12.xml"/><Relationship Id="rId4" Type="http://schemas.openxmlformats.org/officeDocument/2006/relationships/diagramData" Target="../diagrams/data12.xml"/><Relationship Id="rId9" Type="http://schemas.openxmlformats.org/officeDocument/2006/relationships/image" Target="../media/image129.png"/></Relationships>
</file>

<file path=ppt/slides/_rels/slide47.xml.rels><?xml version="1.0" encoding="UTF-8" standalone="yes"?>
<Relationships xmlns="http://schemas.openxmlformats.org/package/2006/relationships"><Relationship Id="rId8" Type="http://schemas.openxmlformats.org/officeDocument/2006/relationships/diagramData" Target="../diagrams/data14.xml"/><Relationship Id="rId13" Type="http://schemas.openxmlformats.org/officeDocument/2006/relationships/diagramData" Target="../diagrams/data15.xml"/><Relationship Id="rId3" Type="http://schemas.openxmlformats.org/officeDocument/2006/relationships/diagramData" Target="../diagrams/data13.xml"/><Relationship Id="rId7" Type="http://schemas.microsoft.com/office/2007/relationships/diagramDrawing" Target="../diagrams/drawing13.xml"/><Relationship Id="rId12" Type="http://schemas.microsoft.com/office/2007/relationships/diagramDrawing" Target="../diagrams/drawing14.xml"/><Relationship Id="rId17" Type="http://schemas.microsoft.com/office/2007/relationships/diagramDrawing" Target="../diagrams/drawing15.xml"/><Relationship Id="rId2" Type="http://schemas.openxmlformats.org/officeDocument/2006/relationships/notesSlide" Target="../notesSlides/notesSlide20.xml"/><Relationship Id="rId16" Type="http://schemas.openxmlformats.org/officeDocument/2006/relationships/diagramColors" Target="../diagrams/colors15.xml"/><Relationship Id="rId1" Type="http://schemas.openxmlformats.org/officeDocument/2006/relationships/slideLayout" Target="../slideLayouts/slideLayout18.xml"/><Relationship Id="rId6" Type="http://schemas.openxmlformats.org/officeDocument/2006/relationships/diagramColors" Target="../diagrams/colors13.xml"/><Relationship Id="rId11" Type="http://schemas.openxmlformats.org/officeDocument/2006/relationships/diagramColors" Target="../diagrams/colors14.xml"/><Relationship Id="rId5" Type="http://schemas.openxmlformats.org/officeDocument/2006/relationships/diagramQuickStyle" Target="../diagrams/quickStyle13.xml"/><Relationship Id="rId15" Type="http://schemas.openxmlformats.org/officeDocument/2006/relationships/diagramQuickStyle" Target="../diagrams/quickStyle15.xml"/><Relationship Id="rId10" Type="http://schemas.openxmlformats.org/officeDocument/2006/relationships/diagramQuickStyle" Target="../diagrams/quickStyle14.xml"/><Relationship Id="rId4" Type="http://schemas.openxmlformats.org/officeDocument/2006/relationships/diagramLayout" Target="../diagrams/layout13.xml"/><Relationship Id="rId9" Type="http://schemas.openxmlformats.org/officeDocument/2006/relationships/diagramLayout" Target="../diagrams/layout14.xml"/><Relationship Id="rId14" Type="http://schemas.openxmlformats.org/officeDocument/2006/relationships/diagramLayout" Target="../diagrams/layout15.xml"/></Relationships>
</file>

<file path=ppt/slides/_rels/slide4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6.png"/><Relationship Id="rId3" Type="http://schemas.openxmlformats.org/officeDocument/2006/relationships/diagramData" Target="../diagrams/data16.xml"/><Relationship Id="rId7" Type="http://schemas.microsoft.com/office/2007/relationships/diagramDrawing" Target="../diagrams/drawing16.xml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8.xml"/><Relationship Id="rId6" Type="http://schemas.openxmlformats.org/officeDocument/2006/relationships/diagramColors" Target="../diagrams/colors16.xml"/><Relationship Id="rId5" Type="http://schemas.openxmlformats.org/officeDocument/2006/relationships/diagramQuickStyle" Target="../diagrams/quickStyle16.xml"/><Relationship Id="rId4" Type="http://schemas.openxmlformats.org/officeDocument/2006/relationships/diagramLayout" Target="../diagrams/layout16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7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138.png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hyperlink" Target="https://notebooklm.google.com/notebook/cfcd2432-65ad-45c4-a522-b5b1a0324a28" TargetMode="External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139.png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0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8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8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141.png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2.png"/><Relationship Id="rId2" Type="http://schemas.openxmlformats.org/officeDocument/2006/relationships/hyperlink" Target="https://chromewebstore.google.com/detail/YouTube%20to%20NotebookLM/kobncfkmjelbefaoohoblamnbackjggk?hl=es" TargetMode="External"/><Relationship Id="rId1" Type="http://schemas.openxmlformats.org/officeDocument/2006/relationships/slideLayout" Target="../slideLayouts/slideLayout18.xml"/></Relationships>
</file>

<file path=ppt/slides/_rels/slide54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7.xml"/><Relationship Id="rId3" Type="http://schemas.openxmlformats.org/officeDocument/2006/relationships/image" Target="../media/image143.png"/><Relationship Id="rId7" Type="http://schemas.openxmlformats.org/officeDocument/2006/relationships/diagramColors" Target="../diagrams/colors17.xml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8.xml"/><Relationship Id="rId6" Type="http://schemas.openxmlformats.org/officeDocument/2006/relationships/diagramQuickStyle" Target="../diagrams/quickStyle17.xml"/><Relationship Id="rId5" Type="http://schemas.openxmlformats.org/officeDocument/2006/relationships/diagramLayout" Target="../diagrams/layout17.xml"/><Relationship Id="rId4" Type="http://schemas.openxmlformats.org/officeDocument/2006/relationships/diagramData" Target="../diagrams/data17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4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8.xml"/></Relationships>
</file>

<file path=ppt/slides/_rels/slide5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0.png"/><Relationship Id="rId3" Type="http://schemas.openxmlformats.org/officeDocument/2006/relationships/image" Target="../media/image145.png"/><Relationship Id="rId7" Type="http://schemas.openxmlformats.org/officeDocument/2006/relationships/image" Target="../media/image149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148.png"/><Relationship Id="rId11" Type="http://schemas.openxmlformats.org/officeDocument/2006/relationships/image" Target="../media/image153.png"/><Relationship Id="rId5" Type="http://schemas.openxmlformats.org/officeDocument/2006/relationships/image" Target="../media/image147.png"/><Relationship Id="rId10" Type="http://schemas.openxmlformats.org/officeDocument/2006/relationships/image" Target="../media/image152.png"/><Relationship Id="rId4" Type="http://schemas.openxmlformats.org/officeDocument/2006/relationships/image" Target="../media/image146.png"/><Relationship Id="rId9" Type="http://schemas.openxmlformats.org/officeDocument/2006/relationships/image" Target="../media/image151.png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5.png"/><Relationship Id="rId2" Type="http://schemas.openxmlformats.org/officeDocument/2006/relationships/image" Target="../media/image154.png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158.png"/><Relationship Id="rId5" Type="http://schemas.openxmlformats.org/officeDocument/2006/relationships/image" Target="../media/image157.png"/><Relationship Id="rId4" Type="http://schemas.openxmlformats.org/officeDocument/2006/relationships/image" Target="../media/image156.png"/></Relationships>
</file>

<file path=ppt/slides/_rels/slide58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8.xml"/><Relationship Id="rId3" Type="http://schemas.openxmlformats.org/officeDocument/2006/relationships/image" Target="../media/image159.png"/><Relationship Id="rId7" Type="http://schemas.openxmlformats.org/officeDocument/2006/relationships/diagramColors" Target="../diagrams/colors18.xml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18.xml"/><Relationship Id="rId6" Type="http://schemas.openxmlformats.org/officeDocument/2006/relationships/diagramQuickStyle" Target="../diagrams/quickStyle18.xml"/><Relationship Id="rId5" Type="http://schemas.openxmlformats.org/officeDocument/2006/relationships/diagramLayout" Target="../diagrams/layout18.xml"/><Relationship Id="rId4" Type="http://schemas.openxmlformats.org/officeDocument/2006/relationships/diagramData" Target="../diagrams/data18.xml"/></Relationships>
</file>

<file path=ppt/slides/_rels/slide59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9.xml"/><Relationship Id="rId3" Type="http://schemas.openxmlformats.org/officeDocument/2006/relationships/image" Target="../media/image160.png"/><Relationship Id="rId7" Type="http://schemas.openxmlformats.org/officeDocument/2006/relationships/diagramColors" Target="../diagrams/colors19.xml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18.xml"/><Relationship Id="rId6" Type="http://schemas.openxmlformats.org/officeDocument/2006/relationships/diagramQuickStyle" Target="../diagrams/quickStyle19.xml"/><Relationship Id="rId5" Type="http://schemas.openxmlformats.org/officeDocument/2006/relationships/diagramLayout" Target="../diagrams/layout19.xml"/><Relationship Id="rId4" Type="http://schemas.openxmlformats.org/officeDocument/2006/relationships/diagramData" Target="../diagrams/data19.xm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1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18.xml"/><Relationship Id="rId5" Type="http://schemas.openxmlformats.org/officeDocument/2006/relationships/image" Target="../media/image162.png"/><Relationship Id="rId4" Type="http://schemas.openxmlformats.org/officeDocument/2006/relationships/image" Target="../media/image161.png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3.pn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18.xml"/><Relationship Id="rId5" Type="http://schemas.openxmlformats.org/officeDocument/2006/relationships/image" Target="../media/image162.png"/><Relationship Id="rId4" Type="http://schemas.openxmlformats.org/officeDocument/2006/relationships/image" Target="../media/image164.png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5.pn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18.xml"/><Relationship Id="rId5" Type="http://schemas.openxmlformats.org/officeDocument/2006/relationships/image" Target="../media/image162.png"/><Relationship Id="rId4" Type="http://schemas.openxmlformats.org/officeDocument/2006/relationships/image" Target="../media/image83.png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6.jp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18.xml"/><Relationship Id="rId5" Type="http://schemas.openxmlformats.org/officeDocument/2006/relationships/image" Target="../media/image162.png"/><Relationship Id="rId4" Type="http://schemas.openxmlformats.org/officeDocument/2006/relationships/image" Target="../media/image167.png"/></Relationships>
</file>

<file path=ppt/slides/_rels/slide64.xml.rels><?xml version="1.0" encoding="UTF-8" standalone="yes"?>
<Relationships xmlns="http://schemas.openxmlformats.org/package/2006/relationships"><Relationship Id="rId8" Type="http://schemas.microsoft.com/office/2007/relationships/diagramDrawing" Target="../diagrams/drawing20.xml"/><Relationship Id="rId3" Type="http://schemas.openxmlformats.org/officeDocument/2006/relationships/image" Target="../media/image20.png"/><Relationship Id="rId7" Type="http://schemas.openxmlformats.org/officeDocument/2006/relationships/diagramColors" Target="../diagrams/colors20.xml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18.xml"/><Relationship Id="rId6" Type="http://schemas.openxmlformats.org/officeDocument/2006/relationships/diagramQuickStyle" Target="../diagrams/quickStyle20.xml"/><Relationship Id="rId5" Type="http://schemas.openxmlformats.org/officeDocument/2006/relationships/diagramLayout" Target="../diagrams/layout20.xml"/><Relationship Id="rId4" Type="http://schemas.openxmlformats.org/officeDocument/2006/relationships/diagramData" Target="../diagrams/data20.xml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9.png"/><Relationship Id="rId2" Type="http://schemas.openxmlformats.org/officeDocument/2006/relationships/image" Target="../media/image168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172.svg"/><Relationship Id="rId5" Type="http://schemas.openxmlformats.org/officeDocument/2006/relationships/image" Target="../media/image171.png"/><Relationship Id="rId4" Type="http://schemas.openxmlformats.org/officeDocument/2006/relationships/image" Target="../media/image170.svg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3.png"/><Relationship Id="rId1" Type="http://schemas.openxmlformats.org/officeDocument/2006/relationships/slideLayout" Target="../slideLayouts/slideLayout18.xml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4.png"/><Relationship Id="rId7" Type="http://schemas.openxmlformats.org/officeDocument/2006/relationships/image" Target="../media/image176.jp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18.xml"/><Relationship Id="rId6" Type="http://schemas.openxmlformats.org/officeDocument/2006/relationships/hyperlink" Target="https://www.linkedin.com/in/anahenriquez/" TargetMode="External"/><Relationship Id="rId5" Type="http://schemas.openxmlformats.org/officeDocument/2006/relationships/image" Target="../media/image175.png"/><Relationship Id="rId4" Type="http://schemas.microsoft.com/office/2007/relationships/hdphoto" Target="../media/hdphoto2.wdp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2" name="Rectangle 8">
            <a:extLst>
              <a:ext uri="{FF2B5EF4-FFF2-40B4-BE49-F238E27FC236}">
                <a16:creationId xmlns:a16="http://schemas.microsoft.com/office/drawing/2014/main" id="{0671A8AE-40A1-4631-A6B8-581AFF06548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4" name="Imagen 3" descr="Un grupo de personas en un escenario con luz roja&#10;&#10;El contenido generado por IA puede ser incorrecto.">
            <a:extLst>
              <a:ext uri="{FF2B5EF4-FFF2-40B4-BE49-F238E27FC236}">
                <a16:creationId xmlns:a16="http://schemas.microsoft.com/office/drawing/2014/main" id="{65ED1B09-2CC9-6483-B659-C3771CAEE18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290" r="11009" b="9091"/>
          <a:stretch>
            <a:fillRect/>
          </a:stretch>
        </p:blipFill>
        <p:spPr>
          <a:xfrm>
            <a:off x="3523488" y="0"/>
            <a:ext cx="8668512" cy="6857990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AB58EF07-17C2-48CF-ABB0-EEF1F17CB8F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" y="0"/>
            <a:ext cx="9339206" cy="6858000"/>
          </a:xfrm>
          <a:prstGeom prst="rect">
            <a:avLst/>
          </a:prstGeom>
          <a:gradFill>
            <a:gsLst>
              <a:gs pos="58000">
                <a:schemeClr val="tx1"/>
              </a:gs>
              <a:gs pos="33000">
                <a:schemeClr val="tx1">
                  <a:alpha val="64000"/>
                </a:schemeClr>
              </a:gs>
              <a:gs pos="0">
                <a:schemeClr val="tx1">
                  <a:alpha val="0"/>
                </a:schemeClr>
              </a:gs>
              <a:gs pos="100000">
                <a:schemeClr val="tx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B32026D3-DD76-187C-C2FC-A06EC10FD0C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-3" y="2379964"/>
            <a:ext cx="12192000" cy="2658263"/>
          </a:xfrm>
          <a:solidFill>
            <a:srgbClr val="242852">
              <a:alpha val="52941"/>
            </a:srgbClr>
          </a:solidFill>
        </p:spPr>
        <p:txBody>
          <a:bodyPr anchor="b">
            <a:normAutofit/>
          </a:bodyPr>
          <a:lstStyle/>
          <a:p>
            <a:pPr algn="l"/>
            <a:r>
              <a:rPr lang="es-CL" sz="800" dirty="0">
                <a:solidFill>
                  <a:schemeClr val="tx2"/>
                </a:solidFill>
              </a:rPr>
              <a:t>.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AF2F604E-43BE-4DC3-B983-E071523364F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759921" y="346791"/>
            <a:ext cx="146304" cy="70408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08C9B587-E65E-4B52-B37C-ABEBB6E8792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81029" y="4546920"/>
            <a:ext cx="3977640" cy="18288"/>
          </a:xfrm>
          <a:prstGeom prst="rect">
            <a:avLst/>
          </a:prstGeom>
          <a:solidFill>
            <a:schemeClr val="tx1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4" name="Título 1">
            <a:extLst>
              <a:ext uri="{FF2B5EF4-FFF2-40B4-BE49-F238E27FC236}">
                <a16:creationId xmlns:a16="http://schemas.microsoft.com/office/drawing/2014/main" id="{3538CF78-3886-C20A-057F-BDFCAD2C0D52}"/>
              </a:ext>
            </a:extLst>
          </p:cNvPr>
          <p:cNvSpPr txBox="1">
            <a:spLocks/>
          </p:cNvSpPr>
          <p:nvPr/>
        </p:nvSpPr>
        <p:spPr>
          <a:xfrm>
            <a:off x="481029" y="2675545"/>
            <a:ext cx="11710968" cy="2283486"/>
          </a:xfrm>
          <a:prstGeom prst="rect">
            <a:avLst/>
          </a:prstGeom>
          <a:noFill/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s-ES" sz="4800" b="1" dirty="0">
                <a:solidFill>
                  <a:schemeClr val="bg1"/>
                </a:solidFill>
              </a:rPr>
              <a:t>IA EN EDUCACIÓN: </a:t>
            </a:r>
            <a:br>
              <a:rPr lang="es-ES" sz="4400" dirty="0">
                <a:solidFill>
                  <a:schemeClr val="bg1"/>
                </a:solidFill>
              </a:rPr>
            </a:br>
            <a:r>
              <a:rPr lang="es-ES" sz="4400" dirty="0">
                <a:solidFill>
                  <a:schemeClr val="bg1"/>
                </a:solidFill>
              </a:rPr>
              <a:t>oportunidades, desafíos y tensiones para el pensamiento crítico y la integridad académica</a:t>
            </a:r>
          </a:p>
          <a:p>
            <a:pPr algn="l"/>
            <a:endParaRPr lang="es-CL" sz="1800" dirty="0">
              <a:solidFill>
                <a:schemeClr val="bg1"/>
              </a:solidFill>
            </a:endParaRPr>
          </a:p>
        </p:txBody>
      </p:sp>
      <p:pic>
        <p:nvPicPr>
          <p:cNvPr id="17" name="Imagen 16">
            <a:extLst>
              <a:ext uri="{FF2B5EF4-FFF2-40B4-BE49-F238E27FC236}">
                <a16:creationId xmlns:a16="http://schemas.microsoft.com/office/drawing/2014/main" id="{2F958D47-DB2A-8401-A42A-86D9EAE8970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8070" y="560191"/>
            <a:ext cx="838243" cy="285765"/>
          </a:xfrm>
          <a:prstGeom prst="rect">
            <a:avLst/>
          </a:prstGeom>
        </p:spPr>
      </p:pic>
      <p:sp>
        <p:nvSpPr>
          <p:cNvPr id="18" name="Rectángulo 17">
            <a:extLst>
              <a:ext uri="{FF2B5EF4-FFF2-40B4-BE49-F238E27FC236}">
                <a16:creationId xmlns:a16="http://schemas.microsoft.com/office/drawing/2014/main" id="{BCE6C049-E79A-6C10-4996-C3BBDADEBE6D}"/>
              </a:ext>
            </a:extLst>
          </p:cNvPr>
          <p:cNvSpPr/>
          <p:nvPr/>
        </p:nvSpPr>
        <p:spPr>
          <a:xfrm>
            <a:off x="-3" y="-8736"/>
            <a:ext cx="12192000" cy="165399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419"/>
          </a:p>
        </p:txBody>
      </p:sp>
      <p:sp>
        <p:nvSpPr>
          <p:cNvPr id="5" name="Título 1">
            <a:extLst>
              <a:ext uri="{FF2B5EF4-FFF2-40B4-BE49-F238E27FC236}">
                <a16:creationId xmlns:a16="http://schemas.microsoft.com/office/drawing/2014/main" id="{70672B6B-BDBD-78CC-9F38-721788281682}"/>
              </a:ext>
            </a:extLst>
          </p:cNvPr>
          <p:cNvSpPr txBox="1">
            <a:spLocks/>
          </p:cNvSpPr>
          <p:nvPr/>
        </p:nvSpPr>
        <p:spPr>
          <a:xfrm>
            <a:off x="3238404" y="698835"/>
            <a:ext cx="7561801" cy="581282"/>
          </a:xfrm>
          <a:prstGeom prst="rect">
            <a:avLst/>
          </a:prstGeom>
        </p:spPr>
        <p:txBody>
          <a:bodyPr vert="horz" lIns="91440" tIns="45720" rIns="91440" bIns="45720" rtlCol="0" anchor="b">
            <a:normAutofit lnSpcReduction="1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s-CL" sz="3600" dirty="0">
                <a:latin typeface="Aptos Display" panose="020B0004020202020204" pitchFamily="34" charset="0"/>
                <a:ea typeface="Times New Roman" panose="02020603050405020304" pitchFamily="18" charset="0"/>
                <a:cs typeface="Aptos" panose="020B0004020202020204" pitchFamily="34" charset="0"/>
              </a:rPr>
              <a:t>Semana Formativa de Verano 2026</a:t>
            </a:r>
            <a:endParaRPr lang="es-CL" sz="3600" dirty="0"/>
          </a:p>
        </p:txBody>
      </p:sp>
      <p:grpSp>
        <p:nvGrpSpPr>
          <p:cNvPr id="6" name="Grupo 5">
            <a:extLst>
              <a:ext uri="{FF2B5EF4-FFF2-40B4-BE49-F238E27FC236}">
                <a16:creationId xmlns:a16="http://schemas.microsoft.com/office/drawing/2014/main" id="{A20D6032-0605-910E-6394-950221B35199}"/>
              </a:ext>
            </a:extLst>
          </p:cNvPr>
          <p:cNvGrpSpPr/>
          <p:nvPr/>
        </p:nvGrpSpPr>
        <p:grpSpPr>
          <a:xfrm>
            <a:off x="603683" y="276075"/>
            <a:ext cx="2249108" cy="1168202"/>
            <a:chOff x="4635352" y="769884"/>
            <a:chExt cx="3126658" cy="1643217"/>
          </a:xfrm>
        </p:grpSpPr>
        <p:sp>
          <p:nvSpPr>
            <p:cNvPr id="7" name="Rectángulo 6">
              <a:extLst>
                <a:ext uri="{FF2B5EF4-FFF2-40B4-BE49-F238E27FC236}">
                  <a16:creationId xmlns:a16="http://schemas.microsoft.com/office/drawing/2014/main" id="{77D00BD3-FC5E-4D00-3FD6-B9639C436DC3}"/>
                </a:ext>
              </a:extLst>
            </p:cNvPr>
            <p:cNvSpPr/>
            <p:nvPr/>
          </p:nvSpPr>
          <p:spPr>
            <a:xfrm>
              <a:off x="4635352" y="769884"/>
              <a:ext cx="3126658" cy="16432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pic>
          <p:nvPicPr>
            <p:cNvPr id="8" name="Imagen 7" descr="Texto&#10;&#10;El contenido generado por IA puede ser incorrecto.">
              <a:extLst>
                <a:ext uri="{FF2B5EF4-FFF2-40B4-BE49-F238E27FC236}">
                  <a16:creationId xmlns:a16="http://schemas.microsoft.com/office/drawing/2014/main" id="{A63B4E49-BD6B-9BB7-D022-9782B4E9FFFD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738043" y="769884"/>
              <a:ext cx="2921276" cy="1643217"/>
            </a:xfrm>
            <a:prstGeom prst="rect">
              <a:avLst/>
            </a:prstGeom>
            <a:solidFill>
              <a:schemeClr val="bg1"/>
            </a:solidFill>
          </p:spPr>
        </p:pic>
      </p:grpSp>
      <p:sp>
        <p:nvSpPr>
          <p:cNvPr id="19" name="Rectángulo 18">
            <a:extLst>
              <a:ext uri="{FF2B5EF4-FFF2-40B4-BE49-F238E27FC236}">
                <a16:creationId xmlns:a16="http://schemas.microsoft.com/office/drawing/2014/main" id="{18893DCE-F7C8-B08E-C20D-396499A7917A}"/>
              </a:ext>
            </a:extLst>
          </p:cNvPr>
          <p:cNvSpPr/>
          <p:nvPr/>
        </p:nvSpPr>
        <p:spPr>
          <a:xfrm>
            <a:off x="0" y="5865223"/>
            <a:ext cx="12192000" cy="99276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419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8A625B66-3BA4-8A12-B829-B47D682A807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03683" y="6045478"/>
            <a:ext cx="6162517" cy="663387"/>
          </a:xfrm>
        </p:spPr>
        <p:txBody>
          <a:bodyPr>
            <a:normAutofit/>
          </a:bodyPr>
          <a:lstStyle/>
          <a:p>
            <a:pPr algn="l">
              <a:spcBef>
                <a:spcPts val="0"/>
              </a:spcBef>
            </a:pPr>
            <a:r>
              <a:rPr lang="es-CL" sz="2000" b="1" dirty="0"/>
              <a:t>Ana Henriquez Orrego</a:t>
            </a:r>
          </a:p>
          <a:p>
            <a:pPr algn="l">
              <a:spcBef>
                <a:spcPts val="0"/>
              </a:spcBef>
            </a:pPr>
            <a:r>
              <a:rPr lang="es-CL" sz="2000" dirty="0"/>
              <a:t>Observatorio de IA en Educación - UDLA</a:t>
            </a:r>
          </a:p>
        </p:txBody>
      </p:sp>
      <p:sp>
        <p:nvSpPr>
          <p:cNvPr id="20" name="CuadroTexto 19">
            <a:extLst>
              <a:ext uri="{FF2B5EF4-FFF2-40B4-BE49-F238E27FC236}">
                <a16:creationId xmlns:a16="http://schemas.microsoft.com/office/drawing/2014/main" id="{9192FA72-3AE8-BCDA-419B-6A1FB467CDBC}"/>
              </a:ext>
            </a:extLst>
          </p:cNvPr>
          <p:cNvSpPr txBox="1"/>
          <p:nvPr/>
        </p:nvSpPr>
        <p:spPr>
          <a:xfrm>
            <a:off x="8574010" y="6159165"/>
            <a:ext cx="299139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419" sz="2000" dirty="0"/>
              <a:t>5 de enero 2026</a:t>
            </a:r>
          </a:p>
        </p:txBody>
      </p:sp>
    </p:spTree>
    <p:extLst>
      <p:ext uri="{BB962C8B-B14F-4D97-AF65-F5344CB8AC3E}">
        <p14:creationId xmlns:p14="http://schemas.microsoft.com/office/powerpoint/2010/main" val="41025281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C7D0C39-2244-4374-EA9A-ECD2F3328B0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2" name="Rectangle 8">
            <a:extLst>
              <a:ext uri="{FF2B5EF4-FFF2-40B4-BE49-F238E27FC236}">
                <a16:creationId xmlns:a16="http://schemas.microsoft.com/office/drawing/2014/main" id="{64BDF72B-A5EB-679B-7619-2E41B6B6189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C7DF9A0B-7DCD-EF11-7060-6FB4CEC5ACD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443" b="10443"/>
          <a:stretch/>
        </p:blipFill>
        <p:spPr>
          <a:xfrm>
            <a:off x="3523488" y="10"/>
            <a:ext cx="8668512" cy="6857990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E32A0C69-FCE8-0E9E-9332-602D64E56B9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" y="0"/>
            <a:ext cx="9339206" cy="6858000"/>
          </a:xfrm>
          <a:prstGeom prst="rect">
            <a:avLst/>
          </a:prstGeom>
          <a:gradFill>
            <a:gsLst>
              <a:gs pos="58000">
                <a:schemeClr val="tx1"/>
              </a:gs>
              <a:gs pos="33000">
                <a:schemeClr val="tx1">
                  <a:alpha val="64000"/>
                </a:schemeClr>
              </a:gs>
              <a:gs pos="0">
                <a:schemeClr val="tx1">
                  <a:alpha val="0"/>
                </a:schemeClr>
              </a:gs>
              <a:gs pos="100000">
                <a:schemeClr val="tx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6068EC46-A537-9643-0D52-C388EE8324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759921" y="346791"/>
            <a:ext cx="146304" cy="70408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2B7C2956-8F28-DB0C-3728-F9288DA7633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81029" y="4546920"/>
            <a:ext cx="3977640" cy="18288"/>
          </a:xfrm>
          <a:prstGeom prst="rect">
            <a:avLst/>
          </a:prstGeom>
          <a:solidFill>
            <a:schemeClr val="tx1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Título 6">
            <a:extLst>
              <a:ext uri="{FF2B5EF4-FFF2-40B4-BE49-F238E27FC236}">
                <a16:creationId xmlns:a16="http://schemas.microsoft.com/office/drawing/2014/main" id="{28F4A309-D22E-B152-3EAC-66ED74D886B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-3" y="0"/>
            <a:ext cx="12192000" cy="6858000"/>
          </a:xfrm>
          <a:solidFill>
            <a:schemeClr val="tx1">
              <a:alpha val="35000"/>
            </a:schemeClr>
          </a:solidFill>
        </p:spPr>
        <p:txBody>
          <a:bodyPr>
            <a:normAutofit fontScale="90000"/>
          </a:bodyPr>
          <a:lstStyle/>
          <a:p>
            <a:pPr marL="447675" algn="l"/>
            <a:br>
              <a:rPr lang="es-ES" dirty="0">
                <a:solidFill>
                  <a:schemeClr val="bg1"/>
                </a:solidFill>
              </a:rPr>
            </a:br>
            <a:br>
              <a:rPr lang="es-ES" dirty="0">
                <a:solidFill>
                  <a:schemeClr val="bg1"/>
                </a:solidFill>
              </a:rPr>
            </a:br>
            <a:r>
              <a:rPr lang="es-ES" sz="4900" dirty="0">
                <a:solidFill>
                  <a:schemeClr val="bg1"/>
                </a:solidFill>
              </a:rPr>
              <a:t>¿Cómo hacer que las </a:t>
            </a:r>
            <a:br>
              <a:rPr lang="es-ES" sz="4900" dirty="0">
                <a:solidFill>
                  <a:schemeClr val="bg1"/>
                </a:solidFill>
              </a:rPr>
            </a:br>
            <a:r>
              <a:rPr lang="es-ES" sz="4900" dirty="0">
                <a:solidFill>
                  <a:schemeClr val="bg1"/>
                </a:solidFill>
              </a:rPr>
              <a:t>funciones y características </a:t>
            </a:r>
            <a:br>
              <a:rPr lang="es-ES" sz="4900" dirty="0">
                <a:solidFill>
                  <a:schemeClr val="bg1"/>
                </a:solidFill>
              </a:rPr>
            </a:br>
            <a:r>
              <a:rPr lang="es-ES" sz="4900" dirty="0">
                <a:solidFill>
                  <a:schemeClr val="bg1"/>
                </a:solidFill>
              </a:rPr>
              <a:t>de la IA se apliquen en favor </a:t>
            </a:r>
            <a:br>
              <a:rPr lang="es-ES" sz="4900" dirty="0">
                <a:solidFill>
                  <a:schemeClr val="bg1"/>
                </a:solidFill>
              </a:rPr>
            </a:br>
            <a:r>
              <a:rPr lang="es-ES" sz="4900" dirty="0">
                <a:solidFill>
                  <a:schemeClr val="bg1"/>
                </a:solidFill>
              </a:rPr>
              <a:t>del aprendizaje y el </a:t>
            </a:r>
            <a:br>
              <a:rPr lang="es-ES" sz="4900" dirty="0">
                <a:solidFill>
                  <a:schemeClr val="bg1"/>
                </a:solidFill>
              </a:rPr>
            </a:br>
            <a:r>
              <a:rPr lang="es-ES" sz="4900" dirty="0">
                <a:solidFill>
                  <a:schemeClr val="bg1"/>
                </a:solidFill>
              </a:rPr>
              <a:t>desarrollo del </a:t>
            </a:r>
            <a:br>
              <a:rPr lang="es-ES" sz="4900" dirty="0">
                <a:solidFill>
                  <a:schemeClr val="bg1"/>
                </a:solidFill>
              </a:rPr>
            </a:br>
            <a:r>
              <a:rPr lang="es-ES" sz="4900" dirty="0">
                <a:solidFill>
                  <a:schemeClr val="bg1"/>
                </a:solidFill>
              </a:rPr>
              <a:t>pensamiento crítico?</a:t>
            </a:r>
            <a:br>
              <a:rPr lang="es-ES" sz="4900" dirty="0">
                <a:solidFill>
                  <a:schemeClr val="bg1"/>
                </a:solidFill>
              </a:rPr>
            </a:br>
            <a:br>
              <a:rPr lang="es-ES" dirty="0">
                <a:solidFill>
                  <a:schemeClr val="bg1"/>
                </a:solidFill>
              </a:rPr>
            </a:br>
            <a:endParaRPr lang="es-CL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9152388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AB8D4D2-DFAA-F296-6AA3-DBA6D7168DD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>
            <a:extLst>
              <a:ext uri="{FF2B5EF4-FFF2-40B4-BE49-F238E27FC236}">
                <a16:creationId xmlns:a16="http://schemas.microsoft.com/office/drawing/2014/main" id="{372852FB-DD48-0F23-E3E2-CE7487B6740F}"/>
              </a:ext>
            </a:extLst>
          </p:cNvPr>
          <p:cNvSpPr txBox="1"/>
          <p:nvPr/>
        </p:nvSpPr>
        <p:spPr>
          <a:xfrm>
            <a:off x="901830" y="384459"/>
            <a:ext cx="9957847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00000"/>
              </a:buClr>
              <a:buSzTx/>
              <a:buFont typeface="Wingdings" panose="05000000000000000000" pitchFamily="2" charset="2"/>
              <a:buChar char="v"/>
              <a:tabLst/>
              <a:defRPr sz="4200" b="1">
                <a:solidFill>
                  <a:srgbClr val="142D50"/>
                </a:solidFill>
              </a:defRPr>
            </a:pPr>
            <a:r>
              <a:rPr kumimoji="0" lang="es-ES" sz="2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Textos recomendados </a:t>
            </a:r>
            <a:endParaRPr kumimoji="0" sz="28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6" name="Imagen 5">
            <a:hlinkClick r:id="rId3"/>
            <a:extLst>
              <a:ext uri="{FF2B5EF4-FFF2-40B4-BE49-F238E27FC236}">
                <a16:creationId xmlns:a16="http://schemas.microsoft.com/office/drawing/2014/main" id="{13EE3299-0A8C-5A6E-43D3-9E70A8A7B71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6668" y="1157816"/>
            <a:ext cx="2512819" cy="2745016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44D673DD-3774-D338-E2E1-C6D45A7E40A8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t="2" b="-1"/>
          <a:stretch>
            <a:fillRect/>
          </a:stretch>
        </p:blipFill>
        <p:spPr>
          <a:xfrm>
            <a:off x="3466980" y="1169027"/>
            <a:ext cx="2826366" cy="2931669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10" name="CuadroTexto 9">
            <a:extLst>
              <a:ext uri="{FF2B5EF4-FFF2-40B4-BE49-F238E27FC236}">
                <a16:creationId xmlns:a16="http://schemas.microsoft.com/office/drawing/2014/main" id="{89910892-ACCC-CED5-F6C9-9E2EACE2C422}"/>
              </a:ext>
            </a:extLst>
          </p:cNvPr>
          <p:cNvSpPr txBox="1"/>
          <p:nvPr/>
        </p:nvSpPr>
        <p:spPr>
          <a:xfrm>
            <a:off x="8603993" y="4612450"/>
            <a:ext cx="3720748" cy="12207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761970"/>
            <a:r>
              <a:rPr lang="es-CL" sz="2333" dirty="0">
                <a:solidFill>
                  <a:prstClr val="black"/>
                </a:solidFill>
                <a:latin typeface="Calibri" panose="020F0502020204030204"/>
              </a:rPr>
              <a:t>Más de 100 libros sobre IA en EDUCACIÓN  </a:t>
            </a:r>
            <a:r>
              <a:rPr lang="es-CL" sz="2667" dirty="0">
                <a:solidFill>
                  <a:prstClr val="black"/>
                </a:solidFill>
                <a:latin typeface="Calibri" panose="020F0502020204030204"/>
                <a:hlinkClick r:id="rId6"/>
              </a:rPr>
              <a:t>https://raeia.org/books/</a:t>
            </a:r>
            <a:r>
              <a:rPr lang="es-CL" sz="2667" dirty="0">
                <a:solidFill>
                  <a:prstClr val="black"/>
                </a:solidFill>
                <a:latin typeface="Calibri" panose="020F0502020204030204"/>
              </a:rPr>
              <a:t> </a:t>
            </a:r>
            <a:endParaRPr lang="es-CL" sz="2333" dirty="0">
              <a:solidFill>
                <a:prstClr val="black"/>
              </a:solidFill>
              <a:latin typeface="Calibri" panose="020F0502020204030204"/>
            </a:endParaRPr>
          </a:p>
        </p:txBody>
      </p:sp>
      <p:pic>
        <p:nvPicPr>
          <p:cNvPr id="11" name="Imagen 10">
            <a:extLst>
              <a:ext uri="{FF2B5EF4-FFF2-40B4-BE49-F238E27FC236}">
                <a16:creationId xmlns:a16="http://schemas.microsoft.com/office/drawing/2014/main" id="{2C4FD276-9679-6389-EDCB-5EE13DB19209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125749" y="203058"/>
            <a:ext cx="3720748" cy="4280800"/>
          </a:xfrm>
          <a:prstGeom prst="rect">
            <a:avLst/>
          </a:prstGeom>
        </p:spPr>
      </p:pic>
      <p:pic>
        <p:nvPicPr>
          <p:cNvPr id="13" name="Imagen 12">
            <a:extLst>
              <a:ext uri="{FF2B5EF4-FFF2-40B4-BE49-F238E27FC236}">
                <a16:creationId xmlns:a16="http://schemas.microsoft.com/office/drawing/2014/main" id="{67D0E75A-6329-B55D-C561-D2CFB8BC770E}"/>
              </a:ext>
            </a:extLst>
          </p:cNvPr>
          <p:cNvPicPr>
            <a:picLocks noChangeAspect="1"/>
          </p:cNvPicPr>
          <p:nvPr/>
        </p:nvPicPr>
        <p:blipFill>
          <a:blip r:embed="rId8"/>
          <a:srcRect r="15171"/>
          <a:stretch>
            <a:fillRect/>
          </a:stretch>
        </p:blipFill>
        <p:spPr>
          <a:xfrm>
            <a:off x="351210" y="3036463"/>
            <a:ext cx="1934583" cy="2774097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7" name="Imagen 16">
            <a:extLst>
              <a:ext uri="{FF2B5EF4-FFF2-40B4-BE49-F238E27FC236}">
                <a16:creationId xmlns:a16="http://schemas.microsoft.com/office/drawing/2014/main" id="{1D6287F4-4E77-57CC-B52C-6AEBF79C9264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436514" y="3023737"/>
            <a:ext cx="1973528" cy="2836946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18" name="CuadroTexto 17">
            <a:extLst>
              <a:ext uri="{FF2B5EF4-FFF2-40B4-BE49-F238E27FC236}">
                <a16:creationId xmlns:a16="http://schemas.microsoft.com/office/drawing/2014/main" id="{5BB0A18E-92B2-FE63-1BC7-6AA3FE0F7871}"/>
              </a:ext>
            </a:extLst>
          </p:cNvPr>
          <p:cNvSpPr txBox="1"/>
          <p:nvPr/>
        </p:nvSpPr>
        <p:spPr>
          <a:xfrm>
            <a:off x="2158153" y="1002284"/>
            <a:ext cx="678729" cy="276999"/>
          </a:xfrm>
          <a:prstGeom prst="rect">
            <a:avLst/>
          </a:prstGeom>
          <a:solidFill>
            <a:srgbClr val="FF66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s-ES" sz="1200" dirty="0">
                <a:solidFill>
                  <a:schemeClr val="bg1"/>
                </a:solidFill>
              </a:rPr>
              <a:t>España</a:t>
            </a:r>
            <a:endParaRPr lang="es-CL" sz="1200" dirty="0">
              <a:solidFill>
                <a:schemeClr val="bg1"/>
              </a:solidFill>
            </a:endParaRPr>
          </a:p>
        </p:txBody>
      </p:sp>
      <p:sp>
        <p:nvSpPr>
          <p:cNvPr id="19" name="CuadroTexto 18">
            <a:extLst>
              <a:ext uri="{FF2B5EF4-FFF2-40B4-BE49-F238E27FC236}">
                <a16:creationId xmlns:a16="http://schemas.microsoft.com/office/drawing/2014/main" id="{DB9CA423-C843-3902-4DA3-2CC9CE5A2A1A}"/>
              </a:ext>
            </a:extLst>
          </p:cNvPr>
          <p:cNvSpPr txBox="1"/>
          <p:nvPr/>
        </p:nvSpPr>
        <p:spPr>
          <a:xfrm>
            <a:off x="5898101" y="1018730"/>
            <a:ext cx="678729" cy="276999"/>
          </a:xfrm>
          <a:prstGeom prst="rect">
            <a:avLst/>
          </a:prstGeom>
          <a:solidFill>
            <a:srgbClr val="FF66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s-ES" sz="1200" dirty="0">
                <a:solidFill>
                  <a:schemeClr val="bg1"/>
                </a:solidFill>
              </a:rPr>
              <a:t>LATAM</a:t>
            </a:r>
            <a:endParaRPr lang="es-CL" sz="1200" dirty="0">
              <a:solidFill>
                <a:schemeClr val="bg1"/>
              </a:solidFill>
            </a:endParaRPr>
          </a:p>
        </p:txBody>
      </p:sp>
      <p:sp>
        <p:nvSpPr>
          <p:cNvPr id="20" name="CuadroTexto 19">
            <a:extLst>
              <a:ext uri="{FF2B5EF4-FFF2-40B4-BE49-F238E27FC236}">
                <a16:creationId xmlns:a16="http://schemas.microsoft.com/office/drawing/2014/main" id="{CAE59E59-7881-4BC3-BDB8-1FB841CC3642}"/>
              </a:ext>
            </a:extLst>
          </p:cNvPr>
          <p:cNvSpPr txBox="1"/>
          <p:nvPr/>
        </p:nvSpPr>
        <p:spPr>
          <a:xfrm>
            <a:off x="132741" y="5706070"/>
            <a:ext cx="678729" cy="276999"/>
          </a:xfrm>
          <a:prstGeom prst="rect">
            <a:avLst/>
          </a:prstGeom>
          <a:solidFill>
            <a:srgbClr val="FF66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s-ES" sz="1200" dirty="0">
                <a:solidFill>
                  <a:schemeClr val="bg1"/>
                </a:solidFill>
              </a:rPr>
              <a:t>Global </a:t>
            </a:r>
            <a:endParaRPr lang="es-CL" sz="1200" dirty="0">
              <a:solidFill>
                <a:schemeClr val="bg1"/>
              </a:solidFill>
            </a:endParaRPr>
          </a:p>
        </p:txBody>
      </p:sp>
      <p:sp>
        <p:nvSpPr>
          <p:cNvPr id="22" name="CuadroTexto 21">
            <a:extLst>
              <a:ext uri="{FF2B5EF4-FFF2-40B4-BE49-F238E27FC236}">
                <a16:creationId xmlns:a16="http://schemas.microsoft.com/office/drawing/2014/main" id="{F4DEB0AF-5BA0-687F-DD21-D9B6F2269DFF}"/>
              </a:ext>
            </a:extLst>
          </p:cNvPr>
          <p:cNvSpPr txBox="1"/>
          <p:nvPr/>
        </p:nvSpPr>
        <p:spPr>
          <a:xfrm>
            <a:off x="2631756" y="5794560"/>
            <a:ext cx="1019166" cy="276999"/>
          </a:xfrm>
          <a:prstGeom prst="rect">
            <a:avLst/>
          </a:prstGeom>
          <a:solidFill>
            <a:srgbClr val="FF66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s-ES" sz="1200" dirty="0">
                <a:solidFill>
                  <a:schemeClr val="bg1"/>
                </a:solidFill>
              </a:rPr>
              <a:t>Reino Unido</a:t>
            </a:r>
            <a:endParaRPr lang="es-CL" sz="1200" dirty="0">
              <a:solidFill>
                <a:schemeClr val="bg1"/>
              </a:solidFill>
            </a:endParaRPr>
          </a:p>
        </p:txBody>
      </p:sp>
      <p:pic>
        <p:nvPicPr>
          <p:cNvPr id="26" name="Imagen 25">
            <a:extLst>
              <a:ext uri="{FF2B5EF4-FFF2-40B4-BE49-F238E27FC236}">
                <a16:creationId xmlns:a16="http://schemas.microsoft.com/office/drawing/2014/main" id="{4E8899A2-26F3-F216-8BA6-BD7A0C89757A}"/>
              </a:ext>
            </a:extLst>
          </p:cNvPr>
          <p:cNvPicPr>
            <a:picLocks noChangeAspect="1"/>
          </p:cNvPicPr>
          <p:nvPr/>
        </p:nvPicPr>
        <p:blipFill>
          <a:blip r:embed="rId10"/>
          <a:srcRect l="6048"/>
          <a:stretch>
            <a:fillRect/>
          </a:stretch>
        </p:blipFill>
        <p:spPr>
          <a:xfrm>
            <a:off x="4668424" y="3015389"/>
            <a:ext cx="2150901" cy="2936937"/>
          </a:xfrm>
          <a:prstGeom prst="rect">
            <a:avLst/>
          </a:prstGeom>
        </p:spPr>
      </p:pic>
      <p:sp>
        <p:nvSpPr>
          <p:cNvPr id="27" name="CuadroTexto 26">
            <a:extLst>
              <a:ext uri="{FF2B5EF4-FFF2-40B4-BE49-F238E27FC236}">
                <a16:creationId xmlns:a16="http://schemas.microsoft.com/office/drawing/2014/main" id="{9AD3CF00-5AEB-8113-5E8E-3D83CA3C599B}"/>
              </a:ext>
            </a:extLst>
          </p:cNvPr>
          <p:cNvSpPr txBox="1"/>
          <p:nvPr/>
        </p:nvSpPr>
        <p:spPr>
          <a:xfrm>
            <a:off x="4792479" y="5854910"/>
            <a:ext cx="678729" cy="276999"/>
          </a:xfrm>
          <a:prstGeom prst="rect">
            <a:avLst/>
          </a:prstGeom>
          <a:solidFill>
            <a:srgbClr val="FF66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s-ES" sz="1200" dirty="0">
                <a:solidFill>
                  <a:schemeClr val="bg1"/>
                </a:solidFill>
              </a:rPr>
              <a:t>LATAM</a:t>
            </a:r>
            <a:endParaRPr lang="es-CL" sz="1200" dirty="0">
              <a:solidFill>
                <a:schemeClr val="bg1"/>
              </a:solidFill>
            </a:endParaRPr>
          </a:p>
        </p:txBody>
      </p:sp>
      <p:pic>
        <p:nvPicPr>
          <p:cNvPr id="8" name="Imagen 7">
            <a:extLst>
              <a:ext uri="{FF2B5EF4-FFF2-40B4-BE49-F238E27FC236}">
                <a16:creationId xmlns:a16="http://schemas.microsoft.com/office/drawing/2014/main" id="{74905E22-6409-6986-FE1B-658122F00F75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5848490" y="3913013"/>
            <a:ext cx="2237830" cy="2800598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74500789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9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5" name="Marcador de contenido 4" descr="Diagrama&#10;&#10;El contenido generado por IA puede ser incorrecto.">
            <a:extLst>
              <a:ext uri="{FF2B5EF4-FFF2-40B4-BE49-F238E27FC236}">
                <a16:creationId xmlns:a16="http://schemas.microsoft.com/office/drawing/2014/main" id="{00E80BE8-0648-0EEC-2CE1-9A8FDF81E4A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71" r="1" b="1"/>
          <a:stretch>
            <a:fillRect/>
          </a:stretch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2CF9F393-C77A-1DB0-C1D9-D02CCE81C10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255756" y="6635177"/>
            <a:ext cx="934719" cy="1950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861538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32BC26D8-82FB-445E-AA49-62A77D7C1E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4C596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CB44330D-EA18-4254-AA95-EB49948539B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7012" y="480060"/>
            <a:ext cx="11237976" cy="589788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Marcador de contenido 4" descr="Diagrama&#10;&#10;El contenido generado por IA puede ser incorrecto.">
            <a:extLst>
              <a:ext uri="{FF2B5EF4-FFF2-40B4-BE49-F238E27FC236}">
                <a16:creationId xmlns:a16="http://schemas.microsoft.com/office/drawing/2014/main" id="{4A23EF81-9EE9-28EB-307C-348322A8B9F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79999" y="1208132"/>
            <a:ext cx="10432001" cy="4955199"/>
          </a:xfrm>
          <a:prstGeom prst="rect">
            <a:avLst/>
          </a:prstGeom>
        </p:spPr>
      </p:pic>
      <p:sp>
        <p:nvSpPr>
          <p:cNvPr id="6" name="CuadroTexto 5">
            <a:extLst>
              <a:ext uri="{FF2B5EF4-FFF2-40B4-BE49-F238E27FC236}">
                <a16:creationId xmlns:a16="http://schemas.microsoft.com/office/drawing/2014/main" id="{AAA33C3E-952A-9755-C4C6-17238AB64FB0}"/>
              </a:ext>
            </a:extLst>
          </p:cNvPr>
          <p:cNvSpPr txBox="1"/>
          <p:nvPr/>
        </p:nvSpPr>
        <p:spPr>
          <a:xfrm>
            <a:off x="812622" y="582486"/>
            <a:ext cx="813334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419" sz="2800" dirty="0">
                <a:solidFill>
                  <a:srgbClr val="C00000"/>
                </a:solidFill>
              </a:rPr>
              <a:t>Usuarios de IA (para estudiar o trabajar)</a:t>
            </a:r>
          </a:p>
        </p:txBody>
      </p:sp>
    </p:spTree>
    <p:extLst>
      <p:ext uri="{BB962C8B-B14F-4D97-AF65-F5344CB8AC3E}">
        <p14:creationId xmlns:p14="http://schemas.microsoft.com/office/powerpoint/2010/main" val="99149121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CDD77D05-6B48-3BF8-989E-17C2249AE29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2" name="Rectangle 8">
            <a:extLst>
              <a:ext uri="{FF2B5EF4-FFF2-40B4-BE49-F238E27FC236}">
                <a16:creationId xmlns:a16="http://schemas.microsoft.com/office/drawing/2014/main" id="{17EBDC42-556B-31AB-D1E6-8877866696C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7DE61BE4-EC7A-69AC-8937-9408B18A2A3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629" b="23629"/>
          <a:stretch/>
        </p:blipFill>
        <p:spPr>
          <a:xfrm>
            <a:off x="3523488" y="10"/>
            <a:ext cx="8668512" cy="6857990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9052E655-92D2-55BD-17D1-8E265CC0379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" y="0"/>
            <a:ext cx="9339206" cy="6858000"/>
          </a:xfrm>
          <a:prstGeom prst="rect">
            <a:avLst/>
          </a:prstGeom>
          <a:gradFill>
            <a:gsLst>
              <a:gs pos="58000">
                <a:schemeClr val="tx1"/>
              </a:gs>
              <a:gs pos="33000">
                <a:schemeClr val="tx1">
                  <a:alpha val="64000"/>
                </a:schemeClr>
              </a:gs>
              <a:gs pos="0">
                <a:schemeClr val="tx1">
                  <a:alpha val="0"/>
                </a:schemeClr>
              </a:gs>
              <a:gs pos="100000">
                <a:schemeClr val="tx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D8FE3087-5075-1C9C-D1C1-3B84D24ED50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759921" y="346791"/>
            <a:ext cx="146304" cy="70408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93BE9D6F-CACD-C1AC-6D76-F6F61279BD9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81029" y="4546920"/>
            <a:ext cx="3977640" cy="18288"/>
          </a:xfrm>
          <a:prstGeom prst="rect">
            <a:avLst/>
          </a:prstGeom>
          <a:solidFill>
            <a:schemeClr val="tx1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Título 6">
            <a:extLst>
              <a:ext uri="{FF2B5EF4-FFF2-40B4-BE49-F238E27FC236}">
                <a16:creationId xmlns:a16="http://schemas.microsoft.com/office/drawing/2014/main" id="{B8DD14EA-43A5-BC1F-A170-BB9904F9B88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0" y="-10"/>
            <a:ext cx="12192000" cy="6858000"/>
          </a:xfrm>
          <a:solidFill>
            <a:schemeClr val="tx1">
              <a:alpha val="35000"/>
            </a:schemeClr>
          </a:solidFill>
        </p:spPr>
        <p:txBody>
          <a:bodyPr>
            <a:normAutofit fontScale="90000"/>
          </a:bodyPr>
          <a:lstStyle/>
          <a:p>
            <a:pPr marL="447675" algn="l"/>
            <a:br>
              <a:rPr lang="es-ES" dirty="0">
                <a:solidFill>
                  <a:schemeClr val="bg1"/>
                </a:solidFill>
              </a:rPr>
            </a:br>
            <a:br>
              <a:rPr lang="es-ES" dirty="0">
                <a:solidFill>
                  <a:schemeClr val="bg1"/>
                </a:solidFill>
              </a:rPr>
            </a:br>
            <a:br>
              <a:rPr lang="es-ES" dirty="0">
                <a:solidFill>
                  <a:schemeClr val="bg1"/>
                </a:solidFill>
              </a:rPr>
            </a:br>
            <a:br>
              <a:rPr lang="es-ES" dirty="0">
                <a:solidFill>
                  <a:schemeClr val="bg1"/>
                </a:solidFill>
              </a:rPr>
            </a:br>
            <a:br>
              <a:rPr lang="es-ES" dirty="0">
                <a:solidFill>
                  <a:schemeClr val="bg1"/>
                </a:solidFill>
              </a:rPr>
            </a:br>
            <a:r>
              <a:rPr lang="es-ES" sz="6700" dirty="0">
                <a:solidFill>
                  <a:schemeClr val="bg1"/>
                </a:solidFill>
              </a:rPr>
              <a:t>IA </a:t>
            </a:r>
            <a:br>
              <a:rPr lang="es-ES" sz="6700" dirty="0">
                <a:solidFill>
                  <a:schemeClr val="bg1"/>
                </a:solidFill>
              </a:rPr>
            </a:br>
            <a:r>
              <a:rPr lang="es-ES" sz="6700" dirty="0">
                <a:solidFill>
                  <a:schemeClr val="bg1"/>
                </a:solidFill>
              </a:rPr>
              <a:t>EN EDUCACIÓN </a:t>
            </a:r>
            <a:br>
              <a:rPr lang="es-ES" sz="6700" dirty="0">
                <a:solidFill>
                  <a:schemeClr val="bg1"/>
                </a:solidFill>
              </a:rPr>
            </a:br>
            <a:r>
              <a:rPr lang="es-ES" sz="6700" dirty="0">
                <a:solidFill>
                  <a:schemeClr val="bg1"/>
                </a:solidFill>
              </a:rPr>
              <a:t>SUPERIOR</a:t>
            </a:r>
            <a:br>
              <a:rPr lang="es-ES" sz="4900" dirty="0">
                <a:solidFill>
                  <a:schemeClr val="bg1"/>
                </a:solidFill>
              </a:rPr>
            </a:br>
            <a:br>
              <a:rPr lang="es-ES" sz="4900" dirty="0">
                <a:solidFill>
                  <a:schemeClr val="bg1"/>
                </a:solidFill>
              </a:rPr>
            </a:br>
            <a:br>
              <a:rPr lang="es-ES" dirty="0">
                <a:solidFill>
                  <a:schemeClr val="bg1"/>
                </a:solidFill>
              </a:rPr>
            </a:br>
            <a:endParaRPr lang="es-CL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2632438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n 8" descr="Código QR&#10;&#10;El contenido generado por IA puede ser incorrecto.">
            <a:extLst>
              <a:ext uri="{FF2B5EF4-FFF2-40B4-BE49-F238E27FC236}">
                <a16:creationId xmlns:a16="http://schemas.microsoft.com/office/drawing/2014/main" id="{BDDCE155-5B98-EA97-780A-1BC8FD52C49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28287" y="1594188"/>
            <a:ext cx="4092237" cy="4092237"/>
          </a:xfrm>
          <a:prstGeom prst="rect">
            <a:avLst/>
          </a:prstGeom>
        </p:spPr>
      </p:pic>
      <p:pic>
        <p:nvPicPr>
          <p:cNvPr id="3" name="Imagen 2">
            <a:extLst>
              <a:ext uri="{FF2B5EF4-FFF2-40B4-BE49-F238E27FC236}">
                <a16:creationId xmlns:a16="http://schemas.microsoft.com/office/drawing/2014/main" id="{C8C026A8-AAE2-3E1A-5773-A1A4C9D1F35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1476" y="1535280"/>
            <a:ext cx="3714102" cy="421005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F844B696-C939-4FF2-ACED-471F79A1BCC1}"/>
              </a:ext>
            </a:extLst>
          </p:cNvPr>
          <p:cNvSpPr>
            <a:spLocks noChangeArrowheads="1"/>
          </p:cNvSpPr>
          <p:nvPr/>
        </p:nvSpPr>
        <p:spPr bwMode="auto">
          <a:xfrm rot="10800000" flipV="1">
            <a:off x="4331539" y="2288737"/>
            <a:ext cx="3892049" cy="258532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285750" marR="0" lvl="0" indent="-2857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90C226"/>
              </a:buClr>
              <a:buSzTx/>
              <a:buFont typeface="Wingdings" panose="05000000000000000000" pitchFamily="2" charset="2"/>
              <a:buChar char="v"/>
              <a:tabLst/>
            </a:pPr>
            <a:r>
              <a:rPr kumimoji="0" lang="es-CL" altLang="es-CL" sz="1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Alucinaciones y errores</a:t>
            </a:r>
            <a:endParaRPr kumimoji="0" lang="es-CL" altLang="es-CL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285750" marR="0" lvl="0" indent="-2857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90C226"/>
              </a:buClr>
              <a:buSzTx/>
              <a:buFont typeface="Wingdings" panose="05000000000000000000" pitchFamily="2" charset="2"/>
              <a:buChar char="v"/>
              <a:tabLst/>
            </a:pPr>
            <a:r>
              <a:rPr kumimoji="0" lang="es-CL" altLang="es-CL" sz="1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Sesgos algorítmicos</a:t>
            </a:r>
            <a:endParaRPr kumimoji="0" lang="es-CL" altLang="es-CL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285750" marR="0" lvl="0" indent="-2857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90C226"/>
              </a:buClr>
              <a:buSzTx/>
              <a:buFont typeface="Wingdings" panose="05000000000000000000" pitchFamily="2" charset="2"/>
              <a:buChar char="v"/>
              <a:tabLst/>
            </a:pPr>
            <a:r>
              <a:rPr kumimoji="0" lang="es-CL" altLang="es-CL" sz="1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Privacidad y protección de datos</a:t>
            </a:r>
            <a:endParaRPr kumimoji="0" lang="es-CL" altLang="es-CL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285750" marR="0" lvl="0" indent="-2857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90C226"/>
              </a:buClr>
              <a:buSzTx/>
              <a:buFont typeface="Wingdings" panose="05000000000000000000" pitchFamily="2" charset="2"/>
              <a:buChar char="v"/>
              <a:tabLst/>
            </a:pPr>
            <a:r>
              <a:rPr kumimoji="0" lang="es-CL" altLang="es-CL" sz="1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Autoría y originalidad</a:t>
            </a:r>
            <a:endParaRPr kumimoji="0" lang="es-CL" altLang="es-CL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285750" marR="0" lvl="0" indent="-2857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90C226"/>
              </a:buClr>
              <a:buSzTx/>
              <a:buFont typeface="Wingdings" panose="05000000000000000000" pitchFamily="2" charset="2"/>
              <a:buChar char="v"/>
              <a:tabLst/>
            </a:pPr>
            <a:r>
              <a:rPr kumimoji="0" lang="es-CL" altLang="es-CL" sz="1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Deuda cognitiva</a:t>
            </a:r>
            <a:endParaRPr kumimoji="0" lang="es-CL" altLang="es-CL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285750" marR="0" lvl="0" indent="-2857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90C226"/>
              </a:buClr>
              <a:buSzTx/>
              <a:buFont typeface="Wingdings" panose="05000000000000000000" pitchFamily="2" charset="2"/>
              <a:buChar char="v"/>
              <a:tabLst/>
            </a:pPr>
            <a:r>
              <a:rPr kumimoji="0" lang="es-CL" altLang="es-CL" sz="1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Dependencia tecnológica</a:t>
            </a:r>
          </a:p>
          <a:p>
            <a:pPr marL="285750" marR="0" lvl="0" indent="-2857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90C226"/>
              </a:buClr>
              <a:buSzTx/>
              <a:buFont typeface="Wingdings" panose="05000000000000000000" pitchFamily="2" charset="2"/>
              <a:buChar char="v"/>
              <a:tabLst/>
            </a:pPr>
            <a:r>
              <a:rPr lang="es-CL" altLang="es-CL" b="1" dirty="0">
                <a:latin typeface="Arial" panose="020B0604020202020204" pitchFamily="34" charset="0"/>
              </a:rPr>
              <a:t>Brechas de acceso</a:t>
            </a:r>
            <a:endParaRPr kumimoji="0" lang="es-CL" altLang="es-CL" sz="18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285750" marR="0" lvl="0" indent="-2857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90C226"/>
              </a:buClr>
              <a:buSzTx/>
              <a:buFont typeface="Wingdings" panose="05000000000000000000" pitchFamily="2" charset="2"/>
              <a:buChar char="v"/>
              <a:tabLst/>
            </a:pPr>
            <a:r>
              <a:rPr lang="es-CL" altLang="es-CL" b="1" dirty="0">
                <a:latin typeface="Arial" panose="020B0604020202020204" pitchFamily="34" charset="0"/>
              </a:rPr>
              <a:t>Un largo etcétera…</a:t>
            </a:r>
            <a:endParaRPr kumimoji="0" lang="es-CL" altLang="es-CL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A7C7C1C0-3F45-AE2B-CEFD-CA1751872F39}"/>
              </a:ext>
            </a:extLst>
          </p:cNvPr>
          <p:cNvSpPr txBox="1"/>
          <p:nvPr/>
        </p:nvSpPr>
        <p:spPr>
          <a:xfrm>
            <a:off x="443501" y="603230"/>
            <a:ext cx="824773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3200" dirty="0">
                <a:solidFill>
                  <a:schemeClr val="accent2"/>
                </a:solidFill>
              </a:rPr>
              <a:t>Anímate a dialogar con la IA sobre dilemas éticos</a:t>
            </a:r>
            <a:endParaRPr lang="es-CL" sz="3200" dirty="0">
              <a:solidFill>
                <a:schemeClr val="accent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8327998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3117588-BB52-8D04-5981-0004A444D6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CL"/>
          </a:p>
        </p:txBody>
      </p:sp>
      <p:pic>
        <p:nvPicPr>
          <p:cNvPr id="6" name="Marcador de contenido 5" descr="Una caricatura de una persona&#10;&#10;El contenido generado por IA puede ser incorrecto.">
            <a:extLst>
              <a:ext uri="{FF2B5EF4-FFF2-40B4-BE49-F238E27FC236}">
                <a16:creationId xmlns:a16="http://schemas.microsoft.com/office/drawing/2014/main" id="{BAED853A-8C04-D600-4B0F-4037662687B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7746"/>
          <a:stretch>
            <a:fillRect/>
          </a:stretch>
        </p:blipFill>
        <p:spPr>
          <a:xfrm>
            <a:off x="0" y="-5422"/>
            <a:ext cx="12192000" cy="2818800"/>
          </a:xfrm>
        </p:spPr>
      </p:pic>
      <p:sp>
        <p:nvSpPr>
          <p:cNvPr id="7" name="Rectángulo 6">
            <a:extLst>
              <a:ext uri="{FF2B5EF4-FFF2-40B4-BE49-F238E27FC236}">
                <a16:creationId xmlns:a16="http://schemas.microsoft.com/office/drawing/2014/main" id="{E53441AB-16C9-9239-DFC1-E678ECD0D9AC}"/>
              </a:ext>
            </a:extLst>
          </p:cNvPr>
          <p:cNvSpPr/>
          <p:nvPr/>
        </p:nvSpPr>
        <p:spPr>
          <a:xfrm>
            <a:off x="0" y="5857103"/>
            <a:ext cx="12319686" cy="100089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CL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aphicFrame>
        <p:nvGraphicFramePr>
          <p:cNvPr id="4" name="Marcador de contenido 4">
            <a:extLst>
              <a:ext uri="{FF2B5EF4-FFF2-40B4-BE49-F238E27FC236}">
                <a16:creationId xmlns:a16="http://schemas.microsoft.com/office/drawing/2014/main" id="{1699AA0E-E264-7840-DDC2-7518C409A0A3}"/>
              </a:ext>
            </a:extLst>
          </p:cNvPr>
          <p:cNvGraphicFramePr>
            <a:graphicFrameLocks/>
          </p:cNvGraphicFramePr>
          <p:nvPr/>
        </p:nvGraphicFramePr>
        <p:xfrm>
          <a:off x="888450" y="1705671"/>
          <a:ext cx="10542785" cy="393101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sp>
        <p:nvSpPr>
          <p:cNvPr id="8" name="CuadroTexto 7">
            <a:extLst>
              <a:ext uri="{FF2B5EF4-FFF2-40B4-BE49-F238E27FC236}">
                <a16:creationId xmlns:a16="http://schemas.microsoft.com/office/drawing/2014/main" id="{02E2CCDB-1694-EF02-40A0-F14AF41C4A89}"/>
              </a:ext>
            </a:extLst>
          </p:cNvPr>
          <p:cNvSpPr txBox="1"/>
          <p:nvPr/>
        </p:nvSpPr>
        <p:spPr>
          <a:xfrm>
            <a:off x="888450" y="5416267"/>
            <a:ext cx="10542785" cy="584775"/>
          </a:xfrm>
          <a:prstGeom prst="rect">
            <a:avLst/>
          </a:prstGeom>
          <a:solidFill>
            <a:srgbClr val="FFC000"/>
          </a:solidFill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SISTEMA INTERNO DE ASEGURAMIENTO DE LA CALIDAD </a:t>
            </a:r>
            <a:endParaRPr kumimoji="0" lang="es-CL" sz="3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3727871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EAC4A7F-B615-5CBB-3BF4-F05CD0190DD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92B3714-0E69-1063-AB19-7E95F28076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CL"/>
          </a:p>
        </p:txBody>
      </p:sp>
      <p:pic>
        <p:nvPicPr>
          <p:cNvPr id="6" name="Marcador de contenido 5" descr="Patrón de fondo&#10;&#10;El contenido generado por IA puede ser incorrecto.">
            <a:extLst>
              <a:ext uri="{FF2B5EF4-FFF2-40B4-BE49-F238E27FC236}">
                <a16:creationId xmlns:a16="http://schemas.microsoft.com/office/drawing/2014/main" id="{1ECB9421-59C7-C267-E907-E506F93A39E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02" t="-1054" r="502" b="14858"/>
          <a:stretch>
            <a:fillRect/>
          </a:stretch>
        </p:blipFill>
        <p:spPr>
          <a:xfrm>
            <a:off x="-61784" y="-114300"/>
            <a:ext cx="12315568" cy="6972300"/>
          </a:xfrm>
        </p:spPr>
      </p:pic>
      <p:sp>
        <p:nvSpPr>
          <p:cNvPr id="7" name="CuadroTexto 6">
            <a:extLst>
              <a:ext uri="{FF2B5EF4-FFF2-40B4-BE49-F238E27FC236}">
                <a16:creationId xmlns:a16="http://schemas.microsoft.com/office/drawing/2014/main" id="{E1C0AFF5-9759-CC40-7AA3-DE125E28C18E}"/>
              </a:ext>
            </a:extLst>
          </p:cNvPr>
          <p:cNvSpPr txBox="1"/>
          <p:nvPr/>
        </p:nvSpPr>
        <p:spPr>
          <a:xfrm>
            <a:off x="190223" y="182819"/>
            <a:ext cx="1077263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3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IA al servicio de los actores clave del proceso educativo</a:t>
            </a:r>
            <a:endParaRPr kumimoji="0" lang="es-CL" sz="36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 Light" panose="020F0302020204030204"/>
              <a:ea typeface="+mn-ea"/>
              <a:cs typeface="+mn-cs"/>
            </a:endParaRPr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27E3C2F2-FA87-39B6-A823-50C4263383A8}"/>
              </a:ext>
            </a:extLst>
          </p:cNvPr>
          <p:cNvSpPr txBox="1"/>
          <p:nvPr/>
        </p:nvSpPr>
        <p:spPr>
          <a:xfrm>
            <a:off x="305234" y="6307157"/>
            <a:ext cx="10542616" cy="368024"/>
          </a:xfrm>
          <a:prstGeom prst="rect">
            <a:avLst/>
          </a:prstGeom>
          <a:solidFill>
            <a:srgbClr val="002060"/>
          </a:solidFill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CL" sz="1800" b="0" i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Usos concretos en comités, docentes, estudiantes, unidades de apoyo, investigadores y áreas administrativas.</a:t>
            </a:r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D13D10DD-9496-B05E-82CE-92E10BDF963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480" y="1092944"/>
            <a:ext cx="12192000" cy="49504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585133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0" name="Imagen 59" descr="Un grupo de personas en un escenario con luz roja&#10;&#10;El contenido generado por IA puede ser incorrecto.">
            <a:extLst>
              <a:ext uri="{FF2B5EF4-FFF2-40B4-BE49-F238E27FC236}">
                <a16:creationId xmlns:a16="http://schemas.microsoft.com/office/drawing/2014/main" id="{105F345C-E39E-643E-4B1C-F77E137C7DB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6209"/>
                    </a14:imgEffect>
                    <a14:imgEffect>
                      <a14:saturation sat="336000"/>
                    </a14:imgEffect>
                    <a14:imgEffect>
                      <a14:brightnessContrast contrast="31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7" name="CuadroTexto 56">
            <a:extLst>
              <a:ext uri="{FF2B5EF4-FFF2-40B4-BE49-F238E27FC236}">
                <a16:creationId xmlns:a16="http://schemas.microsoft.com/office/drawing/2014/main" id="{DE7554B6-3C12-3672-DD3D-EBF4BBDB6C94}"/>
              </a:ext>
            </a:extLst>
          </p:cNvPr>
          <p:cNvSpPr txBox="1"/>
          <p:nvPr/>
        </p:nvSpPr>
        <p:spPr>
          <a:xfrm>
            <a:off x="824603" y="169056"/>
            <a:ext cx="5720575" cy="584775"/>
          </a:xfrm>
          <a:prstGeom prst="rect">
            <a:avLst/>
          </a:prstGeom>
          <a:solidFill>
            <a:srgbClr val="002060"/>
          </a:solidFill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IA al servicio del Estudiante</a:t>
            </a:r>
            <a:endParaRPr kumimoji="0" lang="es-CL" sz="32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8" name="CuadroTexto 57">
            <a:extLst>
              <a:ext uri="{FF2B5EF4-FFF2-40B4-BE49-F238E27FC236}">
                <a16:creationId xmlns:a16="http://schemas.microsoft.com/office/drawing/2014/main" id="{54BFD06E-F6DF-F5DC-C382-38F4EF67053B}"/>
              </a:ext>
            </a:extLst>
          </p:cNvPr>
          <p:cNvSpPr txBox="1"/>
          <p:nvPr/>
        </p:nvSpPr>
        <p:spPr>
          <a:xfrm>
            <a:off x="824603" y="753831"/>
            <a:ext cx="5720576" cy="369332"/>
          </a:xfrm>
          <a:prstGeom prst="rect">
            <a:avLst/>
          </a:prstGeom>
          <a:solidFill>
            <a:srgbClr val="002060"/>
          </a:solidFill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1800" b="0" i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Apoyo al aprendizaje y preparación para el mundo laboral. </a:t>
            </a:r>
            <a:endParaRPr kumimoji="0" lang="es-CL" sz="1800" b="0" i="1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8" name="Grupo 7">
            <a:extLst>
              <a:ext uri="{FF2B5EF4-FFF2-40B4-BE49-F238E27FC236}">
                <a16:creationId xmlns:a16="http://schemas.microsoft.com/office/drawing/2014/main" id="{BD2940EB-EB3E-E3D6-344B-0CDCDCF0A03A}"/>
              </a:ext>
            </a:extLst>
          </p:cNvPr>
          <p:cNvGrpSpPr/>
          <p:nvPr/>
        </p:nvGrpSpPr>
        <p:grpSpPr>
          <a:xfrm>
            <a:off x="353961" y="1123163"/>
            <a:ext cx="11484077" cy="5464809"/>
            <a:chOff x="0" y="404208"/>
            <a:chExt cx="12192000" cy="6049584"/>
          </a:xfrm>
        </p:grpSpPr>
        <p:pic>
          <p:nvPicPr>
            <p:cNvPr id="5" name="Imagen 4">
              <a:extLst>
                <a:ext uri="{FF2B5EF4-FFF2-40B4-BE49-F238E27FC236}">
                  <a16:creationId xmlns:a16="http://schemas.microsoft.com/office/drawing/2014/main" id="{0575F461-3E0E-6A29-7D61-EF1EDD2D2CA0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0" y="404208"/>
              <a:ext cx="12192000" cy="6049584"/>
            </a:xfrm>
            <a:prstGeom prst="rect">
              <a:avLst/>
            </a:prstGeom>
          </p:spPr>
        </p:pic>
        <p:pic>
          <p:nvPicPr>
            <p:cNvPr id="7" name="Imagen 6">
              <a:extLst>
                <a:ext uri="{FF2B5EF4-FFF2-40B4-BE49-F238E27FC236}">
                  <a16:creationId xmlns:a16="http://schemas.microsoft.com/office/drawing/2014/main" id="{6C142043-C86A-E863-FCE8-11C88DFC8604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11058525" y="6110892"/>
              <a:ext cx="1133475" cy="34290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419094007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DF42D62-F765-C4FD-8AD5-C3A5EA221F1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文本框 6">
            <a:extLst>
              <a:ext uri="{FF2B5EF4-FFF2-40B4-BE49-F238E27FC236}">
                <a16:creationId xmlns:a16="http://schemas.microsoft.com/office/drawing/2014/main" id="{2DE419B4-F01B-3D90-1D1A-5A53F20E9255}"/>
              </a:ext>
            </a:extLst>
          </p:cNvPr>
          <p:cNvSpPr txBox="1"/>
          <p:nvPr/>
        </p:nvSpPr>
        <p:spPr>
          <a:xfrm>
            <a:off x="517993" y="400325"/>
            <a:ext cx="53521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微软雅黑"/>
                <a:cs typeface="+mn-cs"/>
              </a:rPr>
              <a:t>01</a:t>
            </a:r>
            <a:endParaRPr kumimoji="0" lang="zh-CN" altLang="en-US" sz="24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微软雅黑"/>
              <a:cs typeface="+mn-cs"/>
            </a:endParaRPr>
          </a:p>
        </p:txBody>
      </p:sp>
      <p:sp>
        <p:nvSpPr>
          <p:cNvPr id="9" name="Título 1">
            <a:extLst>
              <a:ext uri="{FF2B5EF4-FFF2-40B4-BE49-F238E27FC236}">
                <a16:creationId xmlns:a16="http://schemas.microsoft.com/office/drawing/2014/main" id="{A3032303-C930-F8ED-0383-E7D580DCDED1}"/>
              </a:ext>
            </a:extLst>
          </p:cNvPr>
          <p:cNvSpPr txBox="1">
            <a:spLocks/>
          </p:cNvSpPr>
          <p:nvPr/>
        </p:nvSpPr>
        <p:spPr>
          <a:xfrm>
            <a:off x="1053204" y="571294"/>
            <a:ext cx="8633552" cy="581392"/>
          </a:xfrm>
          <a:prstGeom prst="rect">
            <a:avLst/>
          </a:prstGeom>
          <a:solidFill>
            <a:schemeClr val="accent2"/>
          </a:solidFill>
        </p:spPr>
        <p:txBody>
          <a:bodyPr>
            <a:normAutofit fontScale="97500"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 cap="all">
                <a:ln w="3175" cmpd="sng">
                  <a:noFill/>
                </a:ln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3200" b="1" i="0" u="none" strike="noStrike" kern="1200" cap="none" spc="0" normalizeH="0" baseline="0" noProof="0" dirty="0">
                <a:ln w="3175" cmpd="sng"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 Light" panose="020F0302020204030204"/>
                <a:ea typeface="+mj-ea"/>
                <a:cs typeface="+mj-cs"/>
              </a:rPr>
              <a:t>Herramientas de IA al servicio del rol docente</a:t>
            </a:r>
            <a:endParaRPr kumimoji="0" lang="es-CL" sz="3200" b="1" i="0" u="none" strike="noStrike" kern="1200" cap="none" spc="0" normalizeH="0" baseline="0" noProof="0" dirty="0">
              <a:ln w="3175" cmpd="sng">
                <a:noFill/>
              </a:ln>
              <a:solidFill>
                <a:prstClr val="white"/>
              </a:solidFill>
              <a:effectLst/>
              <a:uLnTx/>
              <a:uFillTx/>
              <a:latin typeface="Calibri Light" panose="020F0302020204030204"/>
              <a:ea typeface="+mj-ea"/>
              <a:cs typeface="+mj-cs"/>
            </a:endParaRPr>
          </a:p>
        </p:txBody>
      </p:sp>
      <p:pic>
        <p:nvPicPr>
          <p:cNvPr id="10" name="Imagen 9">
            <a:extLst>
              <a:ext uri="{FF2B5EF4-FFF2-40B4-BE49-F238E27FC236}">
                <a16:creationId xmlns:a16="http://schemas.microsoft.com/office/drawing/2014/main" id="{B05BAE3C-A64E-7D40-B79D-BCEA9A79A122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b="10272"/>
          <a:stretch>
            <a:fillRect/>
          </a:stretch>
        </p:blipFill>
        <p:spPr>
          <a:xfrm>
            <a:off x="945260" y="1505195"/>
            <a:ext cx="9627666" cy="4550708"/>
          </a:xfrm>
          <a:prstGeom prst="rect">
            <a:avLst/>
          </a:prstGeom>
        </p:spPr>
      </p:pic>
      <p:pic>
        <p:nvPicPr>
          <p:cNvPr id="5" name="Imagen 4" descr="Icono&#10;&#10;El contenido generado por IA puede ser incorrecto.">
            <a:extLst>
              <a:ext uri="{FF2B5EF4-FFF2-40B4-BE49-F238E27FC236}">
                <a16:creationId xmlns:a16="http://schemas.microsoft.com/office/drawing/2014/main" id="{5ED55341-9C90-D9A4-0221-CC88D08BE908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66742" y="1559463"/>
            <a:ext cx="984688" cy="98468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solidFill>
              <a:schemeClr val="tx2">
                <a:lumMod val="90000"/>
              </a:schemeClr>
            </a:solidFill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6" name="Imagen 5" descr="Logotipo, nombre de la empresa&#10;&#10;El contenido generado por IA puede ser incorrecto.">
            <a:extLst>
              <a:ext uri="{FF2B5EF4-FFF2-40B4-BE49-F238E27FC236}">
                <a16:creationId xmlns:a16="http://schemas.microsoft.com/office/drawing/2014/main" id="{60BC0C48-1AF0-4CAF-1D03-A03EDC13F48B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13462" y="1572867"/>
            <a:ext cx="957879" cy="957879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solidFill>
              <a:schemeClr val="tx2">
                <a:lumMod val="90000"/>
              </a:schemeClr>
            </a:solidFill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8" name="Imagen 7" descr="Logotipo&#10;&#10;El contenido generado por IA puede ser incorrecto.">
            <a:extLst>
              <a:ext uri="{FF2B5EF4-FFF2-40B4-BE49-F238E27FC236}">
                <a16:creationId xmlns:a16="http://schemas.microsoft.com/office/drawing/2014/main" id="{D9B7A1AB-86F9-6680-593C-1BFDA7BB1701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13" t="-1" r="9347" b="-1"/>
          <a:stretch>
            <a:fillRect/>
          </a:stretch>
        </p:blipFill>
        <p:spPr>
          <a:xfrm>
            <a:off x="7763773" y="1559463"/>
            <a:ext cx="1154288" cy="93662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solidFill>
              <a:schemeClr val="tx2">
                <a:lumMod val="90000"/>
              </a:schemeClr>
            </a:solidFill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46072653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 descr="Un grupo de personas en un escenario con luz roja&#10;&#10;El contenido generado por IA puede ser incorrecto.">
            <a:extLst>
              <a:ext uri="{FF2B5EF4-FFF2-40B4-BE49-F238E27FC236}">
                <a16:creationId xmlns:a16="http://schemas.microsoft.com/office/drawing/2014/main" id="{CF59EDB5-BDF3-55A7-3556-C6DDC4302F82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5916"/>
          <a:stretch>
            <a:fillRect/>
          </a:stretch>
        </p:blipFill>
        <p:spPr>
          <a:xfrm>
            <a:off x="0" y="0"/>
            <a:ext cx="12192000" cy="6834410"/>
          </a:xfrm>
          <a:prstGeom prst="rect">
            <a:avLst/>
          </a:prstGeom>
        </p:spPr>
      </p:pic>
      <p:sp>
        <p:nvSpPr>
          <p:cNvPr id="2" name="Título 1">
            <a:extLst>
              <a:ext uri="{FF2B5EF4-FFF2-40B4-BE49-F238E27FC236}">
                <a16:creationId xmlns:a16="http://schemas.microsoft.com/office/drawing/2014/main" id="{F27321E7-B58E-E8BF-C0A3-6FC519CDEF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3166" y="434299"/>
            <a:ext cx="10806279" cy="1050372"/>
          </a:xfrm>
          <a:solidFill>
            <a:srgbClr val="002060">
              <a:alpha val="50196"/>
            </a:srgbClr>
          </a:solidFill>
        </p:spPr>
        <p:txBody>
          <a:bodyPr>
            <a:normAutofit fontScale="90000"/>
          </a:bodyPr>
          <a:lstStyle/>
          <a:p>
            <a:r>
              <a:rPr lang="es-ES" b="1" dirty="0">
                <a:solidFill>
                  <a:schemeClr val="bg1"/>
                </a:solidFill>
              </a:rPr>
              <a:t>Inteligencia Artificial: </a:t>
            </a:r>
            <a:br>
              <a:rPr lang="es-ES" b="1" dirty="0">
                <a:solidFill>
                  <a:schemeClr val="bg1"/>
                </a:solidFill>
              </a:rPr>
            </a:br>
            <a:r>
              <a:rPr lang="es-ES" b="1" dirty="0">
                <a:solidFill>
                  <a:schemeClr val="bg1"/>
                </a:solidFill>
              </a:rPr>
              <a:t>de lo individual a lo institucional</a:t>
            </a:r>
            <a:endParaRPr lang="es-CL" b="1" dirty="0">
              <a:solidFill>
                <a:schemeClr val="bg1"/>
              </a:solidFill>
            </a:endParaRPr>
          </a:p>
        </p:txBody>
      </p:sp>
      <p:pic>
        <p:nvPicPr>
          <p:cNvPr id="8" name="Imagen 7">
            <a:extLst>
              <a:ext uri="{FF2B5EF4-FFF2-40B4-BE49-F238E27FC236}">
                <a16:creationId xmlns:a16="http://schemas.microsoft.com/office/drawing/2014/main" id="{CAA28AD8-2DD3-5B87-77E8-7207E5ECE93D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3999" t="2810" r="2501" b="4733"/>
          <a:stretch>
            <a:fillRect/>
          </a:stretch>
        </p:blipFill>
        <p:spPr>
          <a:xfrm>
            <a:off x="487680" y="2042160"/>
            <a:ext cx="11399520" cy="40538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1786992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D2C99A21-E8C1-605F-0B4E-D77F1563FE0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2" name="Rectangle 8">
            <a:extLst>
              <a:ext uri="{FF2B5EF4-FFF2-40B4-BE49-F238E27FC236}">
                <a16:creationId xmlns:a16="http://schemas.microsoft.com/office/drawing/2014/main" id="{02449D2C-82F2-822A-E2D6-9B6C16FF3E4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ADE03C95-9DB7-4BBE-5CA5-173D52AE2C8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867" r="7867"/>
          <a:stretch/>
        </p:blipFill>
        <p:spPr>
          <a:xfrm>
            <a:off x="3523488" y="10"/>
            <a:ext cx="8668512" cy="6857990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F71802F4-D00C-A01D-AA6E-878226312C5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" y="0"/>
            <a:ext cx="9339206" cy="6858000"/>
          </a:xfrm>
          <a:prstGeom prst="rect">
            <a:avLst/>
          </a:prstGeom>
          <a:gradFill>
            <a:gsLst>
              <a:gs pos="58000">
                <a:schemeClr val="tx1"/>
              </a:gs>
              <a:gs pos="33000">
                <a:schemeClr val="tx1">
                  <a:alpha val="64000"/>
                </a:schemeClr>
              </a:gs>
              <a:gs pos="0">
                <a:schemeClr val="tx1">
                  <a:alpha val="0"/>
                </a:schemeClr>
              </a:gs>
              <a:gs pos="100000">
                <a:schemeClr val="tx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CD581CED-C09C-0689-C84B-324E90E2CFF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759921" y="346791"/>
            <a:ext cx="146304" cy="70408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BAB889A5-5974-CA02-1E39-1E59143EC3E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81029" y="4546920"/>
            <a:ext cx="3977640" cy="18288"/>
          </a:xfrm>
          <a:prstGeom prst="rect">
            <a:avLst/>
          </a:prstGeom>
          <a:solidFill>
            <a:schemeClr val="tx1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Título 6">
            <a:extLst>
              <a:ext uri="{FF2B5EF4-FFF2-40B4-BE49-F238E27FC236}">
                <a16:creationId xmlns:a16="http://schemas.microsoft.com/office/drawing/2014/main" id="{A0B1D0F0-CB39-5E6C-2855-90FFDEE3166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-3" y="625683"/>
            <a:ext cx="12192000" cy="6858000"/>
          </a:xfrm>
          <a:solidFill>
            <a:schemeClr val="tx1">
              <a:alpha val="35000"/>
            </a:schemeClr>
          </a:solidFill>
        </p:spPr>
        <p:txBody>
          <a:bodyPr>
            <a:normAutofit fontScale="90000"/>
          </a:bodyPr>
          <a:lstStyle/>
          <a:p>
            <a:pPr marL="447675" algn="l"/>
            <a:br>
              <a:rPr lang="es-ES" dirty="0">
                <a:solidFill>
                  <a:schemeClr val="bg1"/>
                </a:solidFill>
              </a:rPr>
            </a:br>
            <a:br>
              <a:rPr lang="es-ES" dirty="0">
                <a:solidFill>
                  <a:schemeClr val="bg1"/>
                </a:solidFill>
              </a:rPr>
            </a:br>
            <a:br>
              <a:rPr lang="es-ES" dirty="0">
                <a:solidFill>
                  <a:schemeClr val="bg1"/>
                </a:solidFill>
              </a:rPr>
            </a:br>
            <a:br>
              <a:rPr lang="es-ES" dirty="0">
                <a:solidFill>
                  <a:schemeClr val="bg1"/>
                </a:solidFill>
              </a:rPr>
            </a:br>
            <a:br>
              <a:rPr lang="es-ES" dirty="0">
                <a:solidFill>
                  <a:schemeClr val="bg1"/>
                </a:solidFill>
              </a:rPr>
            </a:br>
            <a:br>
              <a:rPr lang="es-ES" sz="4900" dirty="0">
                <a:solidFill>
                  <a:schemeClr val="bg1"/>
                </a:solidFill>
              </a:rPr>
            </a:br>
            <a:br>
              <a:rPr lang="es-ES" sz="4900" dirty="0">
                <a:solidFill>
                  <a:schemeClr val="bg1"/>
                </a:solidFill>
              </a:rPr>
            </a:br>
            <a:br>
              <a:rPr lang="es-ES" dirty="0">
                <a:solidFill>
                  <a:schemeClr val="bg1"/>
                </a:solidFill>
              </a:rPr>
            </a:br>
            <a:endParaRPr lang="es-CL" dirty="0">
              <a:solidFill>
                <a:schemeClr val="bg1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9D89350-0C16-08EA-A484-E9E5B3FC21E2}"/>
              </a:ext>
            </a:extLst>
          </p:cNvPr>
          <p:cNvSpPr txBox="1">
            <a:spLocks/>
          </p:cNvSpPr>
          <p:nvPr/>
        </p:nvSpPr>
        <p:spPr>
          <a:xfrm>
            <a:off x="400122" y="0"/>
            <a:ext cx="5086277" cy="4014200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rmAutofit/>
          </a:bodyPr>
          <a:lstStyle>
            <a:lvl1pPr algn="l" defTabSz="914400" rtl="0" eaLnBrk="1" latinLnBrk="0" hangingPunct="1">
              <a:lnSpc>
                <a:spcPct val="85000"/>
              </a:lnSpc>
              <a:spcBef>
                <a:spcPct val="0"/>
              </a:spcBef>
              <a:buNone/>
              <a:defRPr sz="8000" b="0" kern="1200" spc="-5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85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200" b="0" i="0" u="none" strike="noStrike" kern="1200" cap="none" spc="-5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 Light" panose="020F0302020204030204"/>
                <a:ea typeface="+mj-ea"/>
                <a:cs typeface="+mj-cs"/>
              </a:rPr>
              <a:t>IA</a:t>
            </a:r>
          </a:p>
          <a:p>
            <a:pPr marL="0" marR="0" lvl="0" indent="0" algn="l" defTabSz="914400" rtl="0" eaLnBrk="1" fontAlgn="auto" latinLnBrk="0" hangingPunct="1">
              <a:lnSpc>
                <a:spcPct val="85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200" b="0" i="0" u="none" strike="noStrike" kern="1200" cap="none" spc="-5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 Light" panose="020F0302020204030204"/>
                <a:ea typeface="+mj-ea"/>
                <a:cs typeface="+mj-cs"/>
              </a:rPr>
              <a:t>RIESGOS Y TENSIONES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C655FD7-A5B7-F67D-8486-38A130819B6C}"/>
              </a:ext>
            </a:extLst>
          </p:cNvPr>
          <p:cNvSpPr txBox="1">
            <a:spLocks/>
          </p:cNvSpPr>
          <p:nvPr/>
        </p:nvSpPr>
        <p:spPr>
          <a:xfrm>
            <a:off x="481029" y="4189705"/>
            <a:ext cx="6236485" cy="1956430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accent1"/>
              </a:buClr>
              <a:buSzPct val="100000"/>
              <a:buFont typeface="Calibri" panose="020F0502020204030204" pitchFamily="34" charset="0"/>
              <a:buNone/>
              <a:defRPr sz="2400" kern="1200" cap="all" spc="200" baseline="0">
                <a:solidFill>
                  <a:schemeClr val="tx2"/>
                </a:solidFill>
                <a:latin typeface="+mj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rgbClr val="F07F09"/>
              </a:buClr>
              <a:buSzPct val="100000"/>
              <a:buFont typeface="Calibri" panose="020F0502020204030204" pitchFamily="34" charset="0"/>
              <a:buNone/>
              <a:tabLst/>
              <a:defRPr/>
            </a:pP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El </a:t>
            </a:r>
            <a:r>
              <a:rPr kumimoji="0" lang="en-US" sz="3600" b="0" i="0" u="none" strike="noStrike" kern="1200" cap="none" spc="0" normalizeH="0" baseline="0" noProof="0" dirty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uso</a:t>
            </a: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 de IA </a:t>
            </a:r>
            <a:r>
              <a:rPr kumimoji="0" lang="en-US" sz="3600" b="0" i="0" u="none" strike="noStrike" kern="1200" cap="none" spc="0" normalizeH="0" baseline="0" noProof="0" dirty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en</a:t>
            </a: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 </a:t>
            </a:r>
            <a:r>
              <a:rPr kumimoji="0" lang="en-US" sz="3600" b="0" i="0" u="none" strike="noStrike" kern="1200" cap="none" spc="0" normalizeH="0" baseline="0" noProof="0" dirty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educación</a:t>
            </a: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 </a:t>
            </a:r>
            <a:r>
              <a:rPr kumimoji="0" lang="en-US" sz="3600" b="0" i="0" u="none" strike="noStrike" kern="1200" cap="none" spc="0" normalizeH="0" baseline="0" noProof="0" dirty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exige</a:t>
            </a: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 </a:t>
            </a:r>
            <a:r>
              <a:rPr kumimoji="0" lang="en-US" sz="3600" b="0" i="0" u="none" strike="noStrike" kern="1200" cap="none" spc="0" normalizeH="0" baseline="0" noProof="0" dirty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criterio</a:t>
            </a: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 </a:t>
            </a:r>
            <a:r>
              <a:rPr kumimoji="0" lang="en-US" sz="3600" b="0" i="0" u="none" strike="noStrike" kern="1200" cap="none" spc="0" normalizeH="0" baseline="0" noProof="0" dirty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humano</a:t>
            </a: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 y </a:t>
            </a:r>
            <a:r>
              <a:rPr kumimoji="0" lang="en-US" sz="3600" b="0" i="0" u="none" strike="noStrike" kern="1200" cap="none" spc="0" normalizeH="0" baseline="0" noProof="0" dirty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validación</a:t>
            </a: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 </a:t>
            </a:r>
            <a:r>
              <a:rPr kumimoji="0" lang="en-US" sz="3600" b="0" i="0" u="none" strike="noStrike" kern="1200" cap="none" spc="0" normalizeH="0" baseline="0" noProof="0" dirty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permanente</a:t>
            </a:r>
            <a:r>
              <a:rPr kumimoji="0" lang="en-US" sz="3600" b="0" i="0" u="none" strike="noStrike" kern="1200" cap="all" spc="20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69580961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311973C2-EB8B-452A-A698-4A252FD3AE2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12192000" cy="6857999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10162E77-11AD-44A7-84EC-40C59EEFBD2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1" cy="6334316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87617" y="813216"/>
            <a:ext cx="6368142" cy="927072"/>
          </a:xfrm>
        </p:spPr>
        <p:txBody>
          <a:bodyPr>
            <a:normAutofit/>
          </a:bodyPr>
          <a:lstStyle/>
          <a:p>
            <a:r>
              <a:rPr sz="4000" b="1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Riesgos</a:t>
            </a:r>
            <a:r>
              <a:rPr sz="40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del </a:t>
            </a:r>
            <a:r>
              <a:rPr sz="4000" b="1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uso</a:t>
            </a:r>
            <a:r>
              <a:rPr sz="40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de IA</a:t>
            </a:r>
          </a:p>
        </p:txBody>
      </p:sp>
      <p:pic>
        <p:nvPicPr>
          <p:cNvPr id="4" name="Imagen 3" descr="Una caricatura de una persona&#10;&#10;El contenido generado por IA puede ser incorrecto.">
            <a:extLst>
              <a:ext uri="{FF2B5EF4-FFF2-40B4-BE49-F238E27FC236}">
                <a16:creationId xmlns:a16="http://schemas.microsoft.com/office/drawing/2014/main" id="{45C7EFA7-9552-C423-B637-521D7BC2534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" b="1472"/>
          <a:stretch>
            <a:fillRect/>
          </a:stretch>
        </p:blipFill>
        <p:spPr>
          <a:xfrm>
            <a:off x="20" y="-12128"/>
            <a:ext cx="4654276" cy="6870127"/>
          </a:xfrm>
          <a:prstGeom prst="rect">
            <a:avLst/>
          </a:prstGeom>
        </p:spPr>
      </p:pic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5AB158E9-1B40-4CD6-95F0-95CA11DF7B7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5287617" y="2085703"/>
            <a:ext cx="6170686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  <a:alpha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CuadroTexto 5">
            <a:extLst>
              <a:ext uri="{FF2B5EF4-FFF2-40B4-BE49-F238E27FC236}">
                <a16:creationId xmlns:a16="http://schemas.microsoft.com/office/drawing/2014/main" id="{D8330517-823E-4E8C-FC9E-9256460BA4B8}"/>
              </a:ext>
            </a:extLst>
          </p:cNvPr>
          <p:cNvSpPr txBox="1"/>
          <p:nvPr/>
        </p:nvSpPr>
        <p:spPr>
          <a:xfrm>
            <a:off x="5287617" y="1657249"/>
            <a:ext cx="609442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1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Aspectos críticos que requieren supervisión</a:t>
            </a:r>
            <a:endParaRPr kumimoji="0" lang="es-CL" sz="1800" b="0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Rectangle 1">
            <a:extLst>
              <a:ext uri="{FF2B5EF4-FFF2-40B4-BE49-F238E27FC236}">
                <a16:creationId xmlns:a16="http://schemas.microsoft.com/office/drawing/2014/main" id="{CAB0DDFA-3E5F-3FFC-B364-5B2BBC008A1D}"/>
              </a:ext>
            </a:extLst>
          </p:cNvPr>
          <p:cNvSpPr>
            <a:spLocks noChangeArrowheads="1"/>
          </p:cNvSpPr>
          <p:nvPr/>
        </p:nvSpPr>
        <p:spPr bwMode="auto">
          <a:xfrm>
            <a:off x="5342617" y="2830502"/>
            <a:ext cx="5287617" cy="22398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285750" marR="0" lvl="0" indent="-28575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>
                <a:srgbClr val="D34817"/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es-CL" altLang="es-CL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Errores y alucinaciones.</a:t>
            </a:r>
          </a:p>
          <a:p>
            <a:pPr marL="285750" marR="0" lvl="0" indent="-28575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>
                <a:srgbClr val="D34817"/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es-CL" altLang="es-CL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Sesgos y descontextualización.</a:t>
            </a:r>
          </a:p>
          <a:p>
            <a:pPr marL="285750" marR="0" lvl="0" indent="-28575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>
                <a:srgbClr val="D34817"/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es-CL" altLang="es-CL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Respuestas genéricas o erróneas.</a:t>
            </a:r>
          </a:p>
          <a:p>
            <a:pPr marL="285750" marR="0" lvl="0" indent="-28575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>
                <a:srgbClr val="D34817"/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es-CL" altLang="es-CL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Pérdida de sello institucional.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0959F59E-86AC-4677-BFB0-9CD55AB1076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>
              <a:lumMod val="85000"/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997ED08E-7CE7-4539-8E16-6A356378B3D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7012" y="487090"/>
            <a:ext cx="7324526" cy="5897880"/>
          </a:xfrm>
          <a:prstGeom prst="rect">
            <a:avLst/>
          </a:prstGeom>
          <a:solidFill>
            <a:srgbClr val="FFFFFF"/>
          </a:solidFill>
          <a:ln w="19050">
            <a:solidFill>
              <a:schemeClr val="tx1">
                <a:lumMod val="50000"/>
                <a:lumOff val="50000"/>
                <a:alpha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3" name="Imagen 2" descr="Captura de pantalla de un celular de un mensaje con una foto de una persona&#10;&#10;El contenido generado por IA puede ser incorrecto.">
            <a:extLst>
              <a:ext uri="{FF2B5EF4-FFF2-40B4-BE49-F238E27FC236}">
                <a16:creationId xmlns:a16="http://schemas.microsoft.com/office/drawing/2014/main" id="{D4A94BF2-B862-4F18-0D3A-B75C36860067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1568"/>
          <a:stretch>
            <a:fillRect/>
          </a:stretch>
        </p:blipFill>
        <p:spPr>
          <a:xfrm>
            <a:off x="1488180" y="650497"/>
            <a:ext cx="5305489" cy="5571066"/>
          </a:xfrm>
          <a:prstGeom prst="rect">
            <a:avLst/>
          </a:prstGeom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39F96DC1-4B54-4B36-B945-425E4C04AFB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969003" y="487090"/>
            <a:ext cx="3745983" cy="1856232"/>
          </a:xfrm>
          <a:prstGeom prst="rect">
            <a:avLst/>
          </a:prstGeom>
          <a:solidFill>
            <a:srgbClr val="FFFFFF"/>
          </a:solidFill>
          <a:ln w="19050">
            <a:solidFill>
              <a:schemeClr val="tx1">
                <a:lumMod val="50000"/>
                <a:lumOff val="50000"/>
                <a:alpha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4" name="Imagen 3" descr="Una caricatura de una persona con un traje de color negro&#10;&#10;El contenido generado por IA puede ser incorrecto.">
            <a:extLst>
              <a:ext uri="{FF2B5EF4-FFF2-40B4-BE49-F238E27FC236}">
                <a16:creationId xmlns:a16="http://schemas.microsoft.com/office/drawing/2014/main" id="{282ED760-8B9E-A4BB-814D-8F2FD29C0528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15416"/>
          <a:stretch>
            <a:fillRect/>
          </a:stretch>
        </p:blipFill>
        <p:spPr>
          <a:xfrm>
            <a:off x="8675473" y="643467"/>
            <a:ext cx="2329743" cy="1532134"/>
          </a:xfrm>
          <a:prstGeom prst="rect">
            <a:avLst/>
          </a:prstGeom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A4F450A1-0760-4C39-82E4-515AA4FC947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969003" y="2511639"/>
            <a:ext cx="3745983" cy="1856232"/>
          </a:xfrm>
          <a:prstGeom prst="rect">
            <a:avLst/>
          </a:prstGeom>
          <a:solidFill>
            <a:srgbClr val="FFFFFF"/>
          </a:solidFill>
          <a:ln w="19050">
            <a:solidFill>
              <a:schemeClr val="tx1">
                <a:lumMod val="50000"/>
                <a:lumOff val="50000"/>
                <a:alpha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6" name="Imagen 5" descr="Diagrama&#10;&#10;El contenido generado por IA puede ser incorrecto.">
            <a:extLst>
              <a:ext uri="{FF2B5EF4-FFF2-40B4-BE49-F238E27FC236}">
                <a16:creationId xmlns:a16="http://schemas.microsoft.com/office/drawing/2014/main" id="{15A648EA-E50B-208A-F116-EC5980E8B3B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484474" y="2672506"/>
            <a:ext cx="2711742" cy="1532134"/>
          </a:xfrm>
          <a:prstGeom prst="rect">
            <a:avLst/>
          </a:prstGeom>
          <a:solidFill>
            <a:srgbClr val="FFFFFF">
              <a:shade val="85000"/>
            </a:srgbClr>
          </a:solidFill>
        </p:spPr>
      </p:pic>
      <p:sp>
        <p:nvSpPr>
          <p:cNvPr id="19" name="Rectangle 18">
            <a:extLst>
              <a:ext uri="{FF2B5EF4-FFF2-40B4-BE49-F238E27FC236}">
                <a16:creationId xmlns:a16="http://schemas.microsoft.com/office/drawing/2014/main" id="{0185CD32-2E94-4663-81AE-CC54E44AC2F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969003" y="4528738"/>
            <a:ext cx="3745983" cy="1856232"/>
          </a:xfrm>
          <a:prstGeom prst="rect">
            <a:avLst/>
          </a:prstGeom>
          <a:solidFill>
            <a:srgbClr val="FFFFFF"/>
          </a:solidFill>
          <a:ln w="19050">
            <a:solidFill>
              <a:schemeClr val="tx1">
                <a:lumMod val="50000"/>
                <a:lumOff val="50000"/>
                <a:alpha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5" name="Imagen 4" descr="Diagrama&#10;&#10;El contenido generado por IA puede ser incorrecto.">
            <a:extLst>
              <a:ext uri="{FF2B5EF4-FFF2-40B4-BE49-F238E27FC236}">
                <a16:creationId xmlns:a16="http://schemas.microsoft.com/office/drawing/2014/main" id="{B175EF59-78BB-9383-AB16-D229306D5640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3106" t="5653" r="1" b="2"/>
          <a:stretch>
            <a:fillRect/>
          </a:stretch>
        </p:blipFill>
        <p:spPr>
          <a:xfrm>
            <a:off x="8250939" y="4689429"/>
            <a:ext cx="3178812" cy="15321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9135250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7">
            <a:extLst>
              <a:ext uri="{FF2B5EF4-FFF2-40B4-BE49-F238E27FC236}">
                <a16:creationId xmlns:a16="http://schemas.microsoft.com/office/drawing/2014/main" id="{CDD85225-4221-4672-B1DE-C34BFFF5FDF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4A34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Rectangle 9">
            <a:extLst>
              <a:ext uri="{FF2B5EF4-FFF2-40B4-BE49-F238E27FC236}">
                <a16:creationId xmlns:a16="http://schemas.microsoft.com/office/drawing/2014/main" id="{6FB55C46-EDB8-4EC2-AD52-94B111D3A9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7012" y="480060"/>
            <a:ext cx="11237976" cy="5897880"/>
          </a:xfrm>
          <a:prstGeom prst="rect">
            <a:avLst/>
          </a:prstGeom>
          <a:noFill/>
          <a:ln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1CE19B2F-847B-4E2C-6A98-4EB68DD6457C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5394" r="1" b="1"/>
          <a:stretch>
            <a:fillRect/>
          </a:stretch>
        </p:blipFill>
        <p:spPr>
          <a:xfrm>
            <a:off x="286030" y="229060"/>
            <a:ext cx="7682671" cy="3924843"/>
          </a:xfrm>
          <a:prstGeom prst="rect">
            <a:avLst/>
          </a:prstGeom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DD2CD965-1E1F-639B-B051-5DA6E2507E0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23204" y="1180563"/>
            <a:ext cx="7472958" cy="55157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400339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Rectangle 50">
            <a:extLst>
              <a:ext uri="{FF2B5EF4-FFF2-40B4-BE49-F238E27FC236}">
                <a16:creationId xmlns:a16="http://schemas.microsoft.com/office/drawing/2014/main" id="{BFDC535F-AC0A-417D-96AB-6706BECACD9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12188726" cy="6858000"/>
          </a:xfrm>
          <a:prstGeom prst="rect">
            <a:avLst/>
          </a:prstGeom>
          <a:solidFill>
            <a:srgbClr val="37394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3" name="Rectangle 52">
            <a:extLst>
              <a:ext uri="{FF2B5EF4-FFF2-40B4-BE49-F238E27FC236}">
                <a16:creationId xmlns:a16="http://schemas.microsoft.com/office/drawing/2014/main" id="{97AAAF8E-31DB-4148-8FCA-4D8233D691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95953" y="484068"/>
            <a:ext cx="6898027" cy="58893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5" name="Rectangle 54">
            <a:extLst>
              <a:ext uri="{FF2B5EF4-FFF2-40B4-BE49-F238E27FC236}">
                <a16:creationId xmlns:a16="http://schemas.microsoft.com/office/drawing/2014/main" id="{AA274328-4774-4DF9-BA53-452565122FB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561393" y="484069"/>
            <a:ext cx="4145975" cy="3499898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2" name="Imagen 1">
            <a:extLst>
              <a:ext uri="{FF2B5EF4-FFF2-40B4-BE49-F238E27FC236}">
                <a16:creationId xmlns:a16="http://schemas.microsoft.com/office/drawing/2014/main" id="{5CA6E987-0920-9AB2-ED7C-4B17458672F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4632" y="705414"/>
            <a:ext cx="6880404" cy="5349512"/>
          </a:xfrm>
          <a:prstGeom prst="rect">
            <a:avLst/>
          </a:prstGeom>
        </p:spPr>
      </p:pic>
      <p:sp>
        <p:nvSpPr>
          <p:cNvPr id="57" name="Rectangle 56">
            <a:extLst>
              <a:ext uri="{FF2B5EF4-FFF2-40B4-BE49-F238E27FC236}">
                <a16:creationId xmlns:a16="http://schemas.microsoft.com/office/drawing/2014/main" id="{01C7B46D-2FEF-4FAA-915B-8B21A66BB64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561393" y="4144834"/>
            <a:ext cx="4145975" cy="2211517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847FA186-A350-CB1B-D07B-2C6D710DD91E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b="34863"/>
          <a:stretch>
            <a:fillRect/>
          </a:stretch>
        </p:blipFill>
        <p:spPr>
          <a:xfrm>
            <a:off x="7677374" y="4355996"/>
            <a:ext cx="3846380" cy="1835219"/>
          </a:xfrm>
          <a:prstGeom prst="rect">
            <a:avLst/>
          </a:prstGeom>
        </p:spPr>
      </p:pic>
      <p:pic>
        <p:nvPicPr>
          <p:cNvPr id="9" name="Imagen 8">
            <a:extLst>
              <a:ext uri="{FF2B5EF4-FFF2-40B4-BE49-F238E27FC236}">
                <a16:creationId xmlns:a16="http://schemas.microsoft.com/office/drawing/2014/main" id="{92CF192B-6085-72AC-1BC8-79F740B1E2A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30418" y="689799"/>
            <a:ext cx="3807923" cy="31415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1424474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91E5695-47F9-4B36-F81D-B9E71648280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Rectangle 44">
            <a:extLst>
              <a:ext uri="{FF2B5EF4-FFF2-40B4-BE49-F238E27FC236}">
                <a16:creationId xmlns:a16="http://schemas.microsoft.com/office/drawing/2014/main" id="{56827C3C-D52F-46CE-A441-3CD6A1A6A0A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137" y="0"/>
            <a:ext cx="12192000" cy="6858000"/>
          </a:xfrm>
          <a:prstGeom prst="rect">
            <a:avLst/>
          </a:prstGeom>
          <a:solidFill>
            <a:schemeClr val="bg1">
              <a:lumMod val="85000"/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2" name="Rectangle 46">
            <a:extLst>
              <a:ext uri="{FF2B5EF4-FFF2-40B4-BE49-F238E27FC236}">
                <a16:creationId xmlns:a16="http://schemas.microsoft.com/office/drawing/2014/main" id="{F52A8B51-0A89-497B-B882-6658E029A3F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3467" y="643466"/>
            <a:ext cx="3522548" cy="5571067"/>
          </a:xfrm>
          <a:prstGeom prst="rect">
            <a:avLst/>
          </a:prstGeom>
          <a:solidFill>
            <a:srgbClr val="FFFFFF"/>
          </a:solidFill>
          <a:ln w="9525">
            <a:noFill/>
          </a:ln>
          <a:effectLst>
            <a:outerShdw blurRad="63500" dist="17780" dir="5400000" algn="t" rotWithShape="0">
              <a:prstClr val="black">
                <a:alpha val="4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2" name="Imagen 1" descr="Texto&#10;&#10;El contenido generado por IA puede ser incorrecto.">
            <a:extLst>
              <a:ext uri="{FF2B5EF4-FFF2-40B4-BE49-F238E27FC236}">
                <a16:creationId xmlns:a16="http://schemas.microsoft.com/office/drawing/2014/main" id="{872F3FED-4348-0697-8592-D2A57F6F31C7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5920" r="-2" b="12475"/>
          <a:stretch>
            <a:fillRect/>
          </a:stretch>
        </p:blipFill>
        <p:spPr>
          <a:xfrm>
            <a:off x="815075" y="1313863"/>
            <a:ext cx="3161201" cy="4210642"/>
          </a:xfrm>
          <a:prstGeom prst="rect">
            <a:avLst/>
          </a:prstGeom>
        </p:spPr>
      </p:pic>
      <p:sp>
        <p:nvSpPr>
          <p:cNvPr id="49" name="Rectangle 48">
            <a:extLst>
              <a:ext uri="{FF2B5EF4-FFF2-40B4-BE49-F238E27FC236}">
                <a16:creationId xmlns:a16="http://schemas.microsoft.com/office/drawing/2014/main" id="{EB1CEFBF-6F09-4052-862B-E219DA15757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326882" y="643466"/>
            <a:ext cx="3522548" cy="5571067"/>
          </a:xfrm>
          <a:prstGeom prst="rect">
            <a:avLst/>
          </a:prstGeom>
          <a:solidFill>
            <a:srgbClr val="FFFFFF"/>
          </a:solidFill>
          <a:ln w="9525">
            <a:noFill/>
          </a:ln>
          <a:effectLst>
            <a:outerShdw blurRad="63500" dist="17780" dir="5400000" algn="t" rotWithShape="0">
              <a:prstClr val="black">
                <a:alpha val="4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BAF02527-3FE6-FC82-CF86-9F2824C8997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97850" y="1318644"/>
            <a:ext cx="3162603" cy="4202795"/>
          </a:xfrm>
          <a:prstGeom prst="rect">
            <a:avLst/>
          </a:prstGeom>
        </p:spPr>
      </p:pic>
      <p:sp>
        <p:nvSpPr>
          <p:cNvPr id="51" name="Rectangle 50">
            <a:extLst>
              <a:ext uri="{FF2B5EF4-FFF2-40B4-BE49-F238E27FC236}">
                <a16:creationId xmlns:a16="http://schemas.microsoft.com/office/drawing/2014/main" id="{BCB5D417-2A71-445D-B4C7-9E814D633D3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022847" y="643466"/>
            <a:ext cx="3522548" cy="5571067"/>
          </a:xfrm>
          <a:prstGeom prst="rect">
            <a:avLst/>
          </a:prstGeom>
          <a:solidFill>
            <a:srgbClr val="FFFFFF"/>
          </a:solidFill>
          <a:ln w="9525">
            <a:noFill/>
          </a:ln>
          <a:effectLst>
            <a:outerShdw blurRad="63500" dist="17780" dir="5400000" algn="t" rotWithShape="0">
              <a:prstClr val="black">
                <a:alpha val="4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7" name="Imagen 6">
            <a:extLst>
              <a:ext uri="{FF2B5EF4-FFF2-40B4-BE49-F238E27FC236}">
                <a16:creationId xmlns:a16="http://schemas.microsoft.com/office/drawing/2014/main" id="{911A677B-2F4A-8648-1164-1449FEA1E57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193815" y="1433666"/>
            <a:ext cx="3162603" cy="39906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797003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8">
            <a:extLst>
              <a:ext uri="{FF2B5EF4-FFF2-40B4-BE49-F238E27FC236}">
                <a16:creationId xmlns:a16="http://schemas.microsoft.com/office/drawing/2014/main" id="{5014DE1B-FD50-40B1-A8A5-304666E7C6A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ectangle 10">
            <a:extLst>
              <a:ext uri="{FF2B5EF4-FFF2-40B4-BE49-F238E27FC236}">
                <a16:creationId xmlns:a16="http://schemas.microsoft.com/office/drawing/2014/main" id="{91B41FE9-4F8F-4675-8668-D3330B371AF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7012" y="480060"/>
            <a:ext cx="11237976" cy="589788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Imagen 3" descr="Interfaz de usuario gráfica, Aplicación&#10;&#10;El contenido generado por IA puede ser incorrecto.">
            <a:extLst>
              <a:ext uri="{FF2B5EF4-FFF2-40B4-BE49-F238E27FC236}">
                <a16:creationId xmlns:a16="http://schemas.microsoft.com/office/drawing/2014/main" id="{01E97F99-1244-2693-21C9-46087A6B4DC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75421" y="801793"/>
            <a:ext cx="4983036" cy="5273056"/>
          </a:xfrm>
          <a:prstGeom prst="rect">
            <a:avLst/>
          </a:prstGeom>
        </p:spPr>
      </p:pic>
      <p:cxnSp>
        <p:nvCxnSpPr>
          <p:cNvPr id="21" name="Straight Connector 12">
            <a:extLst>
              <a:ext uri="{FF2B5EF4-FFF2-40B4-BE49-F238E27FC236}">
                <a16:creationId xmlns:a16="http://schemas.microsoft.com/office/drawing/2014/main" id="{E230929C-760C-4746-B0AE-0D09A78A887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6096000" y="1038225"/>
            <a:ext cx="0" cy="4762500"/>
          </a:xfrm>
          <a:prstGeom prst="line">
            <a:avLst/>
          </a:prstGeom>
          <a:ln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" name="Imagen 2" descr="Imagen que contiene Texto&#10;&#10;El contenido generado por IA puede ser incorrecto.">
            <a:extLst>
              <a:ext uri="{FF2B5EF4-FFF2-40B4-BE49-F238E27FC236}">
                <a16:creationId xmlns:a16="http://schemas.microsoft.com/office/drawing/2014/main" id="{CF509996-EB2C-2E6C-8F5A-C82E091ADAE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56866" y="1749733"/>
            <a:ext cx="5136388" cy="33771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4759045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311973C2-EB8B-452A-A698-4A252FD3AE2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12192000" cy="6857999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10162E77-11AD-44A7-84EC-40C59EEFBD2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1" cy="6334316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39077" y="322220"/>
            <a:ext cx="6368142" cy="1450757"/>
          </a:xfrm>
        </p:spPr>
        <p:txBody>
          <a:bodyPr>
            <a:normAutofit/>
          </a:bodyPr>
          <a:lstStyle/>
          <a:p>
            <a:r>
              <a:rPr sz="4000" b="1" dirty="0" err="1">
                <a:solidFill>
                  <a:srgbClr val="C00000"/>
                </a:solidFill>
              </a:rPr>
              <a:t>Deuda</a:t>
            </a:r>
            <a:r>
              <a:rPr sz="4000" b="1" dirty="0">
                <a:solidFill>
                  <a:srgbClr val="C00000"/>
                </a:solidFill>
              </a:rPr>
              <a:t> </a:t>
            </a:r>
            <a:r>
              <a:rPr sz="4000" b="1" dirty="0" err="1">
                <a:solidFill>
                  <a:srgbClr val="C00000"/>
                </a:solidFill>
              </a:rPr>
              <a:t>cognitiva</a:t>
            </a:r>
            <a:r>
              <a:rPr lang="es-ES" sz="4000" b="1" dirty="0">
                <a:solidFill>
                  <a:srgbClr val="C00000"/>
                </a:solidFill>
              </a:rPr>
              <a:t> </a:t>
            </a:r>
            <a:br>
              <a:rPr lang="es-ES" sz="4000" b="1" dirty="0">
                <a:solidFill>
                  <a:srgbClr val="C00000"/>
                </a:solidFill>
              </a:rPr>
            </a:br>
            <a:r>
              <a:rPr lang="es-ES" sz="4000" b="1" dirty="0">
                <a:solidFill>
                  <a:srgbClr val="C00000"/>
                </a:solidFill>
              </a:rPr>
              <a:t>(académica y laboral) </a:t>
            </a:r>
            <a:endParaRPr sz="4000" b="1" dirty="0">
              <a:solidFill>
                <a:srgbClr val="C00000"/>
              </a:solidFill>
            </a:endParaRPr>
          </a:p>
        </p:txBody>
      </p:sp>
      <p:pic>
        <p:nvPicPr>
          <p:cNvPr id="4" name="Imagen 3" descr="Un dibujo de una persona&#10;&#10;El contenido generado por IA puede ser incorrecto.">
            <a:extLst>
              <a:ext uri="{FF2B5EF4-FFF2-40B4-BE49-F238E27FC236}">
                <a16:creationId xmlns:a16="http://schemas.microsoft.com/office/drawing/2014/main" id="{50264F71-2569-6E7E-FFD3-FBABD53A8FC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" b="1472"/>
          <a:stretch>
            <a:fillRect/>
          </a:stretch>
        </p:blipFill>
        <p:spPr>
          <a:xfrm>
            <a:off x="20" y="-12128"/>
            <a:ext cx="4654276" cy="6870127"/>
          </a:xfrm>
          <a:prstGeom prst="rect">
            <a:avLst/>
          </a:prstGeom>
        </p:spPr>
      </p:pic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5AB158E9-1B40-4CD6-95F0-95CA11DF7B7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5287617" y="2085703"/>
            <a:ext cx="6170686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  <a:alpha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CuadroTexto 5">
            <a:extLst>
              <a:ext uri="{FF2B5EF4-FFF2-40B4-BE49-F238E27FC236}">
                <a16:creationId xmlns:a16="http://schemas.microsoft.com/office/drawing/2014/main" id="{631D38D3-C575-010E-94EA-206FA6DE066F}"/>
              </a:ext>
            </a:extLst>
          </p:cNvPr>
          <p:cNvSpPr txBox="1"/>
          <p:nvPr/>
        </p:nvSpPr>
        <p:spPr>
          <a:xfrm>
            <a:off x="5287618" y="1724926"/>
            <a:ext cx="6319602" cy="646331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1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Reducción del análisis técnico especializado.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800" b="0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Rectangle 2">
            <a:extLst>
              <a:ext uri="{FF2B5EF4-FFF2-40B4-BE49-F238E27FC236}">
                <a16:creationId xmlns:a16="http://schemas.microsoft.com/office/drawing/2014/main" id="{E9273F75-D30B-1C6A-2CFE-5EC50902186A}"/>
              </a:ext>
            </a:extLst>
          </p:cNvPr>
          <p:cNvSpPr>
            <a:spLocks noChangeArrowheads="1"/>
          </p:cNvSpPr>
          <p:nvPr/>
        </p:nvSpPr>
        <p:spPr bwMode="auto">
          <a:xfrm>
            <a:off x="5527216" y="2754733"/>
            <a:ext cx="5541117" cy="259782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285750" marR="0" lvl="0" indent="-28575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>
                <a:srgbClr val="D34817"/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es-CL" altLang="es-CL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Pérdida del criterio profesional.</a:t>
            </a:r>
          </a:p>
          <a:p>
            <a:pPr marL="285750" marR="0" lvl="0" indent="-28575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>
                <a:srgbClr val="D34817"/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es-CL" altLang="es-CL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Dependencia funcional.</a:t>
            </a:r>
          </a:p>
          <a:p>
            <a:pPr marL="285750" marR="0" lvl="0" indent="-28575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>
                <a:srgbClr val="D34817"/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es-CL" altLang="es-CL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Comprensión superficial.</a:t>
            </a:r>
          </a:p>
          <a:p>
            <a:pPr marL="285750" marR="0" lvl="0" indent="-28575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>
                <a:srgbClr val="D34817"/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es-CL" altLang="es-CL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Delegación irresponsable.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1C6D9DD-4153-C704-41E9-7143EA84E4F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>
            <a:extLst>
              <a:ext uri="{FF2B5EF4-FFF2-40B4-BE49-F238E27FC236}">
                <a16:creationId xmlns:a16="http://schemas.microsoft.com/office/drawing/2014/main" id="{0959F59E-86AC-4677-BFB0-9CD55AB1076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>
              <a:lumMod val="85000"/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997ED08E-7CE7-4539-8E16-6A356378B3D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7012" y="487090"/>
            <a:ext cx="7324526" cy="5897880"/>
          </a:xfrm>
          <a:prstGeom prst="rect">
            <a:avLst/>
          </a:prstGeom>
          <a:solidFill>
            <a:srgbClr val="FFFFFF"/>
          </a:solidFill>
          <a:ln w="19050">
            <a:solidFill>
              <a:schemeClr val="tx1">
                <a:lumMod val="50000"/>
                <a:lumOff val="50000"/>
                <a:alpha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7F194DE9-BBB8-DDD3-9666-8AB231D64B28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b="57911"/>
          <a:stretch>
            <a:fillRect/>
          </a:stretch>
        </p:blipFill>
        <p:spPr>
          <a:xfrm>
            <a:off x="641179" y="1877292"/>
            <a:ext cx="6999492" cy="3117475"/>
          </a:xfrm>
          <a:prstGeom prst="rect">
            <a:avLst/>
          </a:prstGeom>
        </p:spPr>
      </p:pic>
      <p:sp>
        <p:nvSpPr>
          <p:cNvPr id="24" name="Rectangle 23">
            <a:extLst>
              <a:ext uri="{FF2B5EF4-FFF2-40B4-BE49-F238E27FC236}">
                <a16:creationId xmlns:a16="http://schemas.microsoft.com/office/drawing/2014/main" id="{39F96DC1-4B54-4B36-B945-425E4C04AFB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969003" y="487090"/>
            <a:ext cx="3745983" cy="1856232"/>
          </a:xfrm>
          <a:prstGeom prst="rect">
            <a:avLst/>
          </a:prstGeom>
          <a:solidFill>
            <a:srgbClr val="FFFFFF"/>
          </a:solidFill>
          <a:ln w="19050">
            <a:solidFill>
              <a:schemeClr val="tx1">
                <a:lumMod val="50000"/>
                <a:lumOff val="50000"/>
                <a:alpha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73EE8CDD-58AD-7D77-112B-A69EAB9157A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974733" y="643467"/>
            <a:ext cx="1731224" cy="1532134"/>
          </a:xfrm>
          <a:prstGeom prst="rect">
            <a:avLst/>
          </a:prstGeom>
        </p:spPr>
      </p:pic>
      <p:sp>
        <p:nvSpPr>
          <p:cNvPr id="26" name="Rectangle 25">
            <a:extLst>
              <a:ext uri="{FF2B5EF4-FFF2-40B4-BE49-F238E27FC236}">
                <a16:creationId xmlns:a16="http://schemas.microsoft.com/office/drawing/2014/main" id="{A4F450A1-0760-4C39-82E4-515AA4FC947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969003" y="2511639"/>
            <a:ext cx="3745983" cy="1856232"/>
          </a:xfrm>
          <a:prstGeom prst="rect">
            <a:avLst/>
          </a:prstGeom>
          <a:solidFill>
            <a:srgbClr val="FFFFFF"/>
          </a:solidFill>
          <a:ln w="19050">
            <a:solidFill>
              <a:schemeClr val="tx1">
                <a:lumMod val="50000"/>
                <a:lumOff val="50000"/>
                <a:alpha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00CD9C7E-47AA-ECFA-F0DB-421F8FBA6E1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692679" y="2672506"/>
            <a:ext cx="2295331" cy="1532134"/>
          </a:xfrm>
          <a:prstGeom prst="rect">
            <a:avLst/>
          </a:prstGeom>
        </p:spPr>
      </p:pic>
      <p:sp>
        <p:nvSpPr>
          <p:cNvPr id="28" name="Rectangle 27">
            <a:extLst>
              <a:ext uri="{FF2B5EF4-FFF2-40B4-BE49-F238E27FC236}">
                <a16:creationId xmlns:a16="http://schemas.microsoft.com/office/drawing/2014/main" id="{0185CD32-2E94-4663-81AE-CC54E44AC2F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969003" y="4528738"/>
            <a:ext cx="3745983" cy="1856232"/>
          </a:xfrm>
          <a:prstGeom prst="rect">
            <a:avLst/>
          </a:prstGeom>
          <a:solidFill>
            <a:srgbClr val="FFFFFF"/>
          </a:solidFill>
          <a:ln w="19050">
            <a:solidFill>
              <a:schemeClr val="tx1">
                <a:lumMod val="50000"/>
                <a:lumOff val="50000"/>
                <a:alpha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2" name="Imagen 1">
            <a:extLst>
              <a:ext uri="{FF2B5EF4-FFF2-40B4-BE49-F238E27FC236}">
                <a16:creationId xmlns:a16="http://schemas.microsoft.com/office/drawing/2014/main" id="{A6DBD9FA-8C0E-D585-D7A0-67AEF9A7949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129872" y="4779859"/>
            <a:ext cx="3420946" cy="13512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352912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79B40FC0-CEBA-881C-6AE3-4E7B8E40E38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311973C2-EB8B-452A-A698-4A252FD3AE2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12192000" cy="6857999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 useBgFill="1">
        <p:nvSpPr>
          <p:cNvPr id="14" name="Rectangle 13">
            <a:extLst>
              <a:ext uri="{FF2B5EF4-FFF2-40B4-BE49-F238E27FC236}">
                <a16:creationId xmlns:a16="http://schemas.microsoft.com/office/drawing/2014/main" id="{10162E77-11AD-44A7-84EC-40C59EEFBD2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1" cy="6334316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7F7FCB4-88E4-7698-E97D-529DFC7F2D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81601" y="634947"/>
            <a:ext cx="6368142" cy="911610"/>
          </a:xfrm>
        </p:spPr>
        <p:txBody>
          <a:bodyPr>
            <a:normAutofit/>
          </a:bodyPr>
          <a:lstStyle/>
          <a:p>
            <a:r>
              <a:rPr lang="es-ES" b="1" dirty="0">
                <a:solidFill>
                  <a:srgbClr val="C00000"/>
                </a:solidFill>
              </a:rPr>
              <a:t>Fraudes académicos</a:t>
            </a:r>
          </a:p>
        </p:txBody>
      </p:sp>
      <p:pic>
        <p:nvPicPr>
          <p:cNvPr id="7" name="Imagen 6" descr="Una caricatura de una persona&#10;&#10;El contenido generado por IA puede ser incorrecto.">
            <a:extLst>
              <a:ext uri="{FF2B5EF4-FFF2-40B4-BE49-F238E27FC236}">
                <a16:creationId xmlns:a16="http://schemas.microsoft.com/office/drawing/2014/main" id="{9AA3702C-0B4D-BA92-40D1-57FC999A803B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1471" r="1" b="1"/>
          <a:stretch>
            <a:fillRect/>
          </a:stretch>
        </p:blipFill>
        <p:spPr>
          <a:xfrm>
            <a:off x="20" y="-12128"/>
            <a:ext cx="4654276" cy="6870127"/>
          </a:xfrm>
          <a:prstGeom prst="rect">
            <a:avLst/>
          </a:prstGeom>
        </p:spPr>
      </p:pic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5AB158E9-1B40-4CD6-95F0-95CA11DF7B7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5287617" y="2085703"/>
            <a:ext cx="6170686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  <a:alpha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CuadroTexto 5">
            <a:extLst>
              <a:ext uri="{FF2B5EF4-FFF2-40B4-BE49-F238E27FC236}">
                <a16:creationId xmlns:a16="http://schemas.microsoft.com/office/drawing/2014/main" id="{5C3206C8-2771-241F-182C-CF96193653B9}"/>
              </a:ext>
            </a:extLst>
          </p:cNvPr>
          <p:cNvSpPr txBox="1"/>
          <p:nvPr/>
        </p:nvSpPr>
        <p:spPr>
          <a:xfrm>
            <a:off x="5204347" y="1429566"/>
            <a:ext cx="6345396" cy="1077218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1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Uso malintencionado de herramientas IA.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endParaRPr kumimoji="0" lang="es-ES" sz="1800" b="0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endParaRPr kumimoji="0" lang="es-ES" sz="1800" b="0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Rectangle 1">
            <a:extLst>
              <a:ext uri="{FF2B5EF4-FFF2-40B4-BE49-F238E27FC236}">
                <a16:creationId xmlns:a16="http://schemas.microsoft.com/office/drawing/2014/main" id="{D37AAD69-ED81-60AA-A6A4-34BFA2403965}"/>
              </a:ext>
            </a:extLst>
          </p:cNvPr>
          <p:cNvSpPr>
            <a:spLocks noChangeArrowheads="1"/>
          </p:cNvSpPr>
          <p:nvPr/>
        </p:nvSpPr>
        <p:spPr bwMode="auto">
          <a:xfrm>
            <a:off x="5566287" y="2085703"/>
            <a:ext cx="5147206" cy="4314001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marL="355600" marR="0" lvl="0" indent="-260350" algn="l" defTabSz="914400" rtl="0" eaLnBrk="1" fontAlgn="auto" latinLnBrk="0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rgbClr val="D34817"/>
              </a:buClr>
              <a:buSzPct val="100000"/>
              <a:buFont typeface="Wingdings" panose="05000000000000000000" pitchFamily="2" charset="2"/>
              <a:buChar char="§"/>
              <a:tabLst/>
              <a:defRPr/>
            </a:pPr>
            <a:r>
              <a:rPr kumimoji="0" lang="es-CL" altLang="es-CL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Plagio y apropiación indebida de textos.</a:t>
            </a:r>
          </a:p>
          <a:p>
            <a:pPr marL="355600" marR="0" lvl="0" indent="-260350" algn="l" defTabSz="914400" rtl="0" eaLnBrk="1" fontAlgn="auto" latinLnBrk="0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rgbClr val="D34817"/>
              </a:buClr>
              <a:buSzPct val="100000"/>
              <a:buFont typeface="Wingdings" panose="05000000000000000000" pitchFamily="2" charset="2"/>
              <a:buChar char="§"/>
              <a:tabLst/>
              <a:defRPr/>
            </a:pPr>
            <a:r>
              <a:rPr kumimoji="0" lang="es-CL" altLang="es-CL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Entrega de trabajos generados por IA.</a:t>
            </a:r>
          </a:p>
          <a:p>
            <a:pPr marL="355600" marR="0" lvl="0" indent="-260350" algn="l" defTabSz="914400" rtl="0" eaLnBrk="1" fontAlgn="auto" latinLnBrk="0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rgbClr val="D34817"/>
              </a:buClr>
              <a:buSzPct val="100000"/>
              <a:buFont typeface="Wingdings" panose="05000000000000000000" pitchFamily="2" charset="2"/>
              <a:buChar char="§"/>
              <a:tabLst/>
              <a:defRPr/>
            </a:pPr>
            <a:r>
              <a:rPr kumimoji="0" lang="es-CL" altLang="es-CL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Uso de IA para copiar en evaluaciones.</a:t>
            </a:r>
          </a:p>
          <a:p>
            <a:pPr marL="355600" marR="0" lvl="0" indent="-260350" algn="l" defTabSz="914400" rtl="0" eaLnBrk="1" fontAlgn="auto" latinLnBrk="0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rgbClr val="D34817"/>
              </a:buClr>
              <a:buSzPct val="100000"/>
              <a:buFont typeface="Wingdings" panose="05000000000000000000" pitchFamily="2" charset="2"/>
              <a:buChar char="§"/>
              <a:tabLst/>
              <a:defRPr/>
            </a:pPr>
            <a:r>
              <a:rPr kumimoji="0" lang="es-CL" altLang="es-CL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Respuestas automatizadas durante pruebas.</a:t>
            </a:r>
          </a:p>
          <a:p>
            <a:pPr marL="355600" marR="0" lvl="0" indent="-260350" algn="l" defTabSz="914400" rtl="0" eaLnBrk="1" fontAlgn="auto" latinLnBrk="0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rgbClr val="D34817"/>
              </a:buClr>
              <a:buSzPct val="100000"/>
              <a:buFont typeface="Wingdings" panose="05000000000000000000" pitchFamily="2" charset="2"/>
              <a:buChar char="§"/>
              <a:tabLst/>
              <a:defRPr/>
            </a:pPr>
            <a:r>
              <a:rPr kumimoji="0" lang="es-CL" altLang="es-CL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Inserción de mensajes ocultos o instrucciones para alterar resultados de correcciones automatizadas.</a:t>
            </a:r>
          </a:p>
        </p:txBody>
      </p:sp>
    </p:spTree>
    <p:extLst>
      <p:ext uri="{BB962C8B-B14F-4D97-AF65-F5344CB8AC3E}">
        <p14:creationId xmlns:p14="http://schemas.microsoft.com/office/powerpoint/2010/main" val="322516066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Rectangle 29">
            <a:extLst>
              <a:ext uri="{FF2B5EF4-FFF2-40B4-BE49-F238E27FC236}">
                <a16:creationId xmlns:a16="http://schemas.microsoft.com/office/drawing/2014/main" id="{AA3CC463-F933-4AC4-86E1-5AC14B0C316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>
              <a:lumMod val="50000"/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6025D2DB-A12A-44DB-B00E-F4D622329ED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61331" y="480060"/>
            <a:ext cx="4180332" cy="2788074"/>
          </a:xfrm>
          <a:prstGeom prst="rect">
            <a:avLst/>
          </a:prstGeom>
          <a:solidFill>
            <a:srgbClr val="FFFFFF"/>
          </a:solidFill>
          <a:ln w="19050">
            <a:solidFill>
              <a:srgbClr val="D9AA6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Imagen 6" descr="Imagen que contiene Texto&#10;&#10;El contenido generado por IA puede ser incorrecto.">
            <a:extLst>
              <a:ext uri="{FF2B5EF4-FFF2-40B4-BE49-F238E27FC236}">
                <a16:creationId xmlns:a16="http://schemas.microsoft.com/office/drawing/2014/main" id="{BDC546EC-83D6-0778-49D6-AC32281D9202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b="25062"/>
          <a:stretch>
            <a:fillRect/>
          </a:stretch>
        </p:blipFill>
        <p:spPr>
          <a:xfrm>
            <a:off x="553851" y="714572"/>
            <a:ext cx="3833360" cy="2527898"/>
          </a:xfrm>
          <a:prstGeom prst="rect">
            <a:avLst/>
          </a:prstGeom>
        </p:spPr>
      </p:pic>
      <p:sp>
        <p:nvSpPr>
          <p:cNvPr id="34" name="Rectangle 33">
            <a:extLst>
              <a:ext uri="{FF2B5EF4-FFF2-40B4-BE49-F238E27FC236}">
                <a16:creationId xmlns:a16="http://schemas.microsoft.com/office/drawing/2014/main" id="{CE7E7877-F64E-4EEA-B778-138031EFF87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61331" y="3603670"/>
            <a:ext cx="4180332" cy="2788074"/>
          </a:xfrm>
          <a:prstGeom prst="rect">
            <a:avLst/>
          </a:prstGeom>
          <a:solidFill>
            <a:srgbClr val="FFFFFF"/>
          </a:solidFill>
          <a:ln w="19050">
            <a:solidFill>
              <a:srgbClr val="D9AA6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Imagen 1">
            <a:extLst>
              <a:ext uri="{FF2B5EF4-FFF2-40B4-BE49-F238E27FC236}">
                <a16:creationId xmlns:a16="http://schemas.microsoft.com/office/drawing/2014/main" id="{463D54D1-69D4-50AF-A849-B7F631A59921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17290" t="972" r="16778" b="45160"/>
          <a:stretch>
            <a:fillRect/>
          </a:stretch>
        </p:blipFill>
        <p:spPr>
          <a:xfrm>
            <a:off x="553851" y="3851985"/>
            <a:ext cx="3992340" cy="2291443"/>
          </a:xfrm>
          <a:prstGeom prst="rect">
            <a:avLst/>
          </a:prstGeom>
          <a:solidFill>
            <a:srgbClr val="FFFFFF">
              <a:shade val="85000"/>
            </a:srgbClr>
          </a:solidFill>
        </p:spPr>
      </p:pic>
      <p:sp>
        <p:nvSpPr>
          <p:cNvPr id="36" name="Rectangle 35">
            <a:extLst>
              <a:ext uri="{FF2B5EF4-FFF2-40B4-BE49-F238E27FC236}">
                <a16:creationId xmlns:a16="http://schemas.microsoft.com/office/drawing/2014/main" id="{7DD6C4F3-70FD-4F13-919C-702EE48864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980596" y="487090"/>
            <a:ext cx="6741849" cy="5897880"/>
          </a:xfrm>
          <a:prstGeom prst="rect">
            <a:avLst/>
          </a:prstGeom>
          <a:solidFill>
            <a:srgbClr val="FFFFFF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60F75265-78C8-686E-8EEF-42C54A3A570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21854" y="650497"/>
            <a:ext cx="5655904" cy="55710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859685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tint val="95000"/>
            <a:satMod val="170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793DD999-29FE-8177-E9A2-FCA9F128538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5" name="Rectangle 44">
            <a:extLst>
              <a:ext uri="{FF2B5EF4-FFF2-40B4-BE49-F238E27FC236}">
                <a16:creationId xmlns:a16="http://schemas.microsoft.com/office/drawing/2014/main" id="{19E301E5-1206-47D0-9CDF-72583D73908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7" name="Rectangle 46">
            <a:extLst>
              <a:ext uri="{FF2B5EF4-FFF2-40B4-BE49-F238E27FC236}">
                <a16:creationId xmlns:a16="http://schemas.microsoft.com/office/drawing/2014/main" id="{AFA31FBE-7948-4384-B68A-75DEFDC4955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7012" y="480060"/>
            <a:ext cx="11237976" cy="589788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3" name="Imagen 2" descr="Texto&#10;&#10;El contenido generado por IA puede ser incorrecto.">
            <a:extLst>
              <a:ext uri="{FF2B5EF4-FFF2-40B4-BE49-F238E27FC236}">
                <a16:creationId xmlns:a16="http://schemas.microsoft.com/office/drawing/2014/main" id="{90F7743C-F022-9651-BFCC-1294336FB130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7747" r="4" b="4"/>
          <a:stretch>
            <a:fillRect/>
          </a:stretch>
        </p:blipFill>
        <p:spPr>
          <a:xfrm>
            <a:off x="641276" y="643467"/>
            <a:ext cx="4013020" cy="2702558"/>
          </a:xfrm>
          <a:prstGeom prst="rect">
            <a:avLst/>
          </a:prstGeom>
        </p:spPr>
      </p:pic>
      <p:pic>
        <p:nvPicPr>
          <p:cNvPr id="4" name="Imagen 3" descr="Interfaz de usuario gráfica, Texto&#10;&#10;El contenido generado por IA puede ser incorrecto.">
            <a:extLst>
              <a:ext uri="{FF2B5EF4-FFF2-40B4-BE49-F238E27FC236}">
                <a16:creationId xmlns:a16="http://schemas.microsoft.com/office/drawing/2014/main" id="{01654237-7509-D6C2-BA9C-D85F4E6C7F16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2254" r="-1" b="-1"/>
          <a:stretch>
            <a:fillRect/>
          </a:stretch>
        </p:blipFill>
        <p:spPr>
          <a:xfrm>
            <a:off x="643467" y="3509433"/>
            <a:ext cx="4010830" cy="2705099"/>
          </a:xfrm>
          <a:prstGeom prst="rect">
            <a:avLst/>
          </a:prstGeom>
        </p:spPr>
      </p:pic>
      <p:pic>
        <p:nvPicPr>
          <p:cNvPr id="6" name="Imagen 5" descr="Interfaz de usuario gráfica&#10;&#10;El contenido generado por IA puede ser incorrecto.">
            <a:extLst>
              <a:ext uri="{FF2B5EF4-FFF2-40B4-BE49-F238E27FC236}">
                <a16:creationId xmlns:a16="http://schemas.microsoft.com/office/drawing/2014/main" id="{B949F0CA-7D83-9916-E2DA-A630CA2716D8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953" t="1" r="1287" b="-2"/>
          <a:stretch>
            <a:fillRect/>
          </a:stretch>
        </p:blipFill>
        <p:spPr>
          <a:xfrm>
            <a:off x="4818560" y="951888"/>
            <a:ext cx="6773662" cy="4954223"/>
          </a:xfrm>
          <a:prstGeom prst="rect">
            <a:avLst/>
          </a:prstGeom>
          <a:solidFill>
            <a:srgbClr val="FFFFFF">
              <a:shade val="85000"/>
            </a:srgbClr>
          </a:solidFill>
        </p:spPr>
      </p:pic>
    </p:spTree>
    <p:extLst>
      <p:ext uri="{BB962C8B-B14F-4D97-AF65-F5344CB8AC3E}">
        <p14:creationId xmlns:p14="http://schemas.microsoft.com/office/powerpoint/2010/main" val="4202800772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1">
                <a:tint val="96000"/>
                <a:shade val="99000"/>
                <a:satMod val="140000"/>
              </a:schemeClr>
            </a:gs>
            <a:gs pos="65000">
              <a:schemeClr val="bg1">
                <a:tint val="100000"/>
                <a:shade val="80000"/>
                <a:satMod val="130000"/>
              </a:schemeClr>
            </a:gs>
            <a:gs pos="100000">
              <a:schemeClr val="bg1">
                <a:tint val="100000"/>
                <a:shade val="48000"/>
                <a:satMod val="120000"/>
              </a:schemeClr>
            </a:gs>
          </a:gsLst>
          <a:lin ang="162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4758B7B0-CB15-914D-FD34-BDC81D38E571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35000"/>
          </a:blip>
          <a:srcRect/>
          <a:stretch>
            <a:fillRect/>
          </a:stretch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2" name="Título 1">
            <a:extLst>
              <a:ext uri="{FF2B5EF4-FFF2-40B4-BE49-F238E27FC236}">
                <a16:creationId xmlns:a16="http://schemas.microsoft.com/office/drawing/2014/main" id="{C7FD9047-FB27-B5D9-C952-7CE9BABF2BF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097280" y="758952"/>
            <a:ext cx="10058400" cy="3566160"/>
          </a:xfrm>
        </p:spPr>
        <p:txBody>
          <a:bodyPr>
            <a:normAutofit/>
          </a:bodyPr>
          <a:lstStyle/>
          <a:p>
            <a:r>
              <a:rPr lang="es-419" dirty="0">
                <a:solidFill>
                  <a:srgbClr val="FFFFFF"/>
                </a:solidFill>
              </a:rPr>
              <a:t>Intentos para evitar el fraude académico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5ABC7481-C8D6-1E34-01CF-5AFDA2AE13A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00051" y="4455621"/>
            <a:ext cx="10058400" cy="1143000"/>
          </a:xfrm>
        </p:spPr>
        <p:txBody>
          <a:bodyPr>
            <a:normAutofit/>
          </a:bodyPr>
          <a:lstStyle/>
          <a:p>
            <a:endParaRPr lang="es-419">
              <a:solidFill>
                <a:srgbClr val="FFFFFF"/>
              </a:solidFill>
            </a:endParaRPr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ED26D631-71B1-41FC-8183-9A37F884E4E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alpha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Rectangle 10">
            <a:extLst>
              <a:ext uri="{FF2B5EF4-FFF2-40B4-BE49-F238E27FC236}">
                <a16:creationId xmlns:a16="http://schemas.microsoft.com/office/drawing/2014/main" id="{B0DD4D4C-0A16-4FBA-9931-1F0FCE92E2A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5" y="6334316"/>
            <a:ext cx="12191985" cy="6648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s-419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10E8F221-2C17-451E-A781-791A48BDA1D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6400800"/>
            <a:ext cx="12192000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s-419"/>
          </a:p>
        </p:txBody>
      </p:sp>
    </p:spTree>
    <p:extLst>
      <p:ext uri="{BB962C8B-B14F-4D97-AF65-F5344CB8AC3E}">
        <p14:creationId xmlns:p14="http://schemas.microsoft.com/office/powerpoint/2010/main" val="739656505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n 5" descr="Captura de pantalla de un celular de un mensaje con una foto de un niño&#10;&#10;El contenido generado por IA puede ser incorrecto.">
            <a:extLst>
              <a:ext uri="{FF2B5EF4-FFF2-40B4-BE49-F238E27FC236}">
                <a16:creationId xmlns:a16="http://schemas.microsoft.com/office/drawing/2014/main" id="{0BC302B5-1C49-3821-ED82-E35032E8940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0241" y="346040"/>
            <a:ext cx="5199322" cy="594208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5" name="Imagen 4" descr="Interfaz de usuario gráfica&#10;&#10;El contenido generado por IA puede ser incorrecto.">
            <a:extLst>
              <a:ext uri="{FF2B5EF4-FFF2-40B4-BE49-F238E27FC236}">
                <a16:creationId xmlns:a16="http://schemas.microsoft.com/office/drawing/2014/main" id="{BEF2E73E-6C1E-F434-E311-0D9B1D03B88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6000" y="345039"/>
            <a:ext cx="5958681" cy="573522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3" name="Imagen 2" descr="Interfaz de usuario gráfica, Sitio web&#10;&#10;El contenido generado por IA puede ser incorrecto.">
            <a:extLst>
              <a:ext uri="{FF2B5EF4-FFF2-40B4-BE49-F238E27FC236}">
                <a16:creationId xmlns:a16="http://schemas.microsoft.com/office/drawing/2014/main" id="{F9B6A035-9D98-7A8A-0B39-5772CEE341F2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b="43549"/>
          <a:stretch>
            <a:fillRect/>
          </a:stretch>
        </p:blipFill>
        <p:spPr>
          <a:xfrm>
            <a:off x="1711595" y="3212654"/>
            <a:ext cx="6298351" cy="307546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690781520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DA2B2F94-F6D5-0E94-126A-7E1325FD115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2" name="Rectangle 8">
            <a:extLst>
              <a:ext uri="{FF2B5EF4-FFF2-40B4-BE49-F238E27FC236}">
                <a16:creationId xmlns:a16="http://schemas.microsoft.com/office/drawing/2014/main" id="{EA81F371-F425-03D9-0E01-046B91A23ED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B6F7F2C3-0372-A7D6-9862-2D456ECDBA4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867" r="7867"/>
          <a:stretch/>
        </p:blipFill>
        <p:spPr>
          <a:xfrm>
            <a:off x="3523488" y="0"/>
            <a:ext cx="8668512" cy="6857990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26311F9A-C1DF-E19D-2522-762D9160835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" y="0"/>
            <a:ext cx="9339206" cy="6858000"/>
          </a:xfrm>
          <a:prstGeom prst="rect">
            <a:avLst/>
          </a:prstGeom>
          <a:gradFill>
            <a:gsLst>
              <a:gs pos="58000">
                <a:schemeClr val="tx1"/>
              </a:gs>
              <a:gs pos="33000">
                <a:schemeClr val="tx1">
                  <a:alpha val="64000"/>
                </a:schemeClr>
              </a:gs>
              <a:gs pos="0">
                <a:schemeClr val="tx1">
                  <a:alpha val="0"/>
                </a:schemeClr>
              </a:gs>
              <a:gs pos="100000">
                <a:schemeClr val="tx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140A04B4-08CA-916B-2C9E-1A162F809D8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759921" y="346791"/>
            <a:ext cx="146304" cy="70408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E54A1295-2F28-41BF-DBBF-BDD706F3E7E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81029" y="4546920"/>
            <a:ext cx="3977640" cy="18288"/>
          </a:xfrm>
          <a:prstGeom prst="rect">
            <a:avLst/>
          </a:prstGeom>
          <a:solidFill>
            <a:schemeClr val="tx1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Título 6">
            <a:extLst>
              <a:ext uri="{FF2B5EF4-FFF2-40B4-BE49-F238E27FC236}">
                <a16:creationId xmlns:a16="http://schemas.microsoft.com/office/drawing/2014/main" id="{B1E7C62E-2ABE-211F-6649-7F137723DD9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0" y="0"/>
            <a:ext cx="12192000" cy="6858000"/>
          </a:xfrm>
          <a:solidFill>
            <a:schemeClr val="tx1">
              <a:alpha val="35000"/>
            </a:schemeClr>
          </a:solidFill>
        </p:spPr>
        <p:txBody>
          <a:bodyPr>
            <a:normAutofit fontScale="90000"/>
          </a:bodyPr>
          <a:lstStyle/>
          <a:p>
            <a:pPr marL="447675" algn="l"/>
            <a:br>
              <a:rPr lang="es-ES" dirty="0">
                <a:solidFill>
                  <a:schemeClr val="bg1"/>
                </a:solidFill>
              </a:rPr>
            </a:br>
            <a:br>
              <a:rPr lang="es-ES" dirty="0">
                <a:solidFill>
                  <a:schemeClr val="bg1"/>
                </a:solidFill>
              </a:rPr>
            </a:br>
            <a:br>
              <a:rPr lang="es-ES" dirty="0">
                <a:solidFill>
                  <a:schemeClr val="bg1"/>
                </a:solidFill>
              </a:rPr>
            </a:br>
            <a:br>
              <a:rPr lang="es-ES" dirty="0">
                <a:solidFill>
                  <a:schemeClr val="bg1"/>
                </a:solidFill>
              </a:rPr>
            </a:br>
            <a:br>
              <a:rPr lang="es-ES" dirty="0">
                <a:solidFill>
                  <a:schemeClr val="bg1"/>
                </a:solidFill>
              </a:rPr>
            </a:br>
            <a:br>
              <a:rPr lang="es-ES" sz="4900" dirty="0">
                <a:solidFill>
                  <a:schemeClr val="bg1"/>
                </a:solidFill>
              </a:rPr>
            </a:br>
            <a:br>
              <a:rPr lang="es-ES" sz="4900" dirty="0">
                <a:solidFill>
                  <a:schemeClr val="bg1"/>
                </a:solidFill>
              </a:rPr>
            </a:br>
            <a:br>
              <a:rPr lang="es-ES" dirty="0">
                <a:solidFill>
                  <a:schemeClr val="bg1"/>
                </a:solidFill>
              </a:rPr>
            </a:br>
            <a:endParaRPr lang="es-CL" dirty="0">
              <a:solidFill>
                <a:schemeClr val="bg1"/>
              </a:solidFill>
            </a:endParaRPr>
          </a:p>
        </p:txBody>
      </p:sp>
      <p:sp>
        <p:nvSpPr>
          <p:cNvPr id="5" name="Título 3">
            <a:extLst>
              <a:ext uri="{FF2B5EF4-FFF2-40B4-BE49-F238E27FC236}">
                <a16:creationId xmlns:a16="http://schemas.microsoft.com/office/drawing/2014/main" id="{036AA645-B96E-3A40-6203-0F3DC8E04FE4}"/>
              </a:ext>
            </a:extLst>
          </p:cNvPr>
          <p:cNvSpPr txBox="1">
            <a:spLocks/>
          </p:cNvSpPr>
          <p:nvPr/>
        </p:nvSpPr>
        <p:spPr>
          <a:xfrm>
            <a:off x="379657" y="1888865"/>
            <a:ext cx="6789093" cy="3080269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9600" b="0" i="0" u="none" strike="noStrike" kern="120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 Light" panose="020F0302020204030204"/>
                <a:ea typeface="+mj-ea"/>
                <a:cs typeface="+mj-cs"/>
              </a:rPr>
              <a:t>Aprendizajes compartidos</a:t>
            </a:r>
            <a:endParaRPr kumimoji="0" lang="es-CL" sz="9600" b="0" i="0" u="none" strike="noStrike" kern="1200" cap="none" spc="0" normalizeH="0" baseline="0" noProof="0" dirty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Calibri Light" panose="020F0302020204030204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23214674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77797A6-98B1-5298-561F-CF2696B2D4F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ángulo 2">
            <a:extLst>
              <a:ext uri="{FF2B5EF4-FFF2-40B4-BE49-F238E27FC236}">
                <a16:creationId xmlns:a16="http://schemas.microsoft.com/office/drawing/2014/main" id="{B641B888-FC97-F2A2-BCB0-3A41637C6EEC}"/>
              </a:ext>
            </a:extLst>
          </p:cNvPr>
          <p:cNvSpPr/>
          <p:nvPr/>
        </p:nvSpPr>
        <p:spPr>
          <a:xfrm>
            <a:off x="3799840" y="-1"/>
            <a:ext cx="8392160" cy="603673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grpSp>
        <p:nvGrpSpPr>
          <p:cNvPr id="4" name="Grupo 3">
            <a:extLst>
              <a:ext uri="{FF2B5EF4-FFF2-40B4-BE49-F238E27FC236}">
                <a16:creationId xmlns:a16="http://schemas.microsoft.com/office/drawing/2014/main" id="{C8C6800E-7524-E213-2758-B458A172164E}"/>
              </a:ext>
            </a:extLst>
          </p:cNvPr>
          <p:cNvGrpSpPr/>
          <p:nvPr/>
        </p:nvGrpSpPr>
        <p:grpSpPr>
          <a:xfrm>
            <a:off x="313695" y="594020"/>
            <a:ext cx="7231262" cy="5251118"/>
            <a:chOff x="400987" y="781050"/>
            <a:chExt cx="11151045" cy="5445315"/>
          </a:xfrm>
        </p:grpSpPr>
        <p:graphicFrame>
          <p:nvGraphicFramePr>
            <p:cNvPr id="5" name="Diagrama 4">
              <a:extLst>
                <a:ext uri="{FF2B5EF4-FFF2-40B4-BE49-F238E27FC236}">
                  <a16:creationId xmlns:a16="http://schemas.microsoft.com/office/drawing/2014/main" id="{39E5BD53-BD04-21BC-D969-DC4426A4A044}"/>
                </a:ext>
              </a:extLst>
            </p:cNvPr>
            <p:cNvGraphicFramePr/>
            <p:nvPr/>
          </p:nvGraphicFramePr>
          <p:xfrm>
            <a:off x="416271" y="781050"/>
            <a:ext cx="11135761" cy="5295899"/>
          </p:xfrm>
          <a:graphic>
            <a:graphicData uri="http://schemas.openxmlformats.org/drawingml/2006/diagram">
              <dgm:relIds xmlns:dgm="http://schemas.openxmlformats.org/drawingml/2006/diagram" xmlns:r="http://schemas.openxmlformats.org/officeDocument/2006/relationships" r:dm="rId3" r:lo="rId4" r:qs="rId5" r:cs="rId6"/>
            </a:graphicData>
          </a:graphic>
        </p:graphicFrame>
        <p:sp>
          <p:nvSpPr>
            <p:cNvPr id="6" name="Elipse 5">
              <a:extLst>
                <a:ext uri="{FF2B5EF4-FFF2-40B4-BE49-F238E27FC236}">
                  <a16:creationId xmlns:a16="http://schemas.microsoft.com/office/drawing/2014/main" id="{32E36B2E-E339-3DC3-E409-F73F30BFE9C6}"/>
                </a:ext>
              </a:extLst>
            </p:cNvPr>
            <p:cNvSpPr/>
            <p:nvPr/>
          </p:nvSpPr>
          <p:spPr>
            <a:xfrm>
              <a:off x="400987" y="5547846"/>
              <a:ext cx="194889" cy="194889"/>
            </a:xfrm>
            <a:prstGeom prst="ellipse">
              <a:avLst/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CL" sz="1800" b="0" i="0" u="none" strike="noStrike" kern="1200" cap="none" spc="0" normalizeH="0" baseline="0" noProof="0">
                <a:ln>
                  <a:noFill/>
                </a:ln>
                <a:solidFill>
                  <a:srgbClr val="798FF2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grpSp>
          <p:nvGrpSpPr>
            <p:cNvPr id="7" name="Grupo 6">
              <a:extLst>
                <a:ext uri="{FF2B5EF4-FFF2-40B4-BE49-F238E27FC236}">
                  <a16:creationId xmlns:a16="http://schemas.microsoft.com/office/drawing/2014/main" id="{320ECED9-60C7-DE83-3D41-3452A5ED8F2C}"/>
                </a:ext>
              </a:extLst>
            </p:cNvPr>
            <p:cNvGrpSpPr/>
            <p:nvPr/>
          </p:nvGrpSpPr>
          <p:grpSpPr>
            <a:xfrm>
              <a:off x="592245" y="5556205"/>
              <a:ext cx="3055639" cy="670160"/>
              <a:chOff x="1604902" y="3745074"/>
              <a:chExt cx="1996955" cy="670160"/>
            </a:xfrm>
          </p:grpSpPr>
          <p:sp>
            <p:nvSpPr>
              <p:cNvPr id="9" name="Rectángulo 8">
                <a:extLst>
                  <a:ext uri="{FF2B5EF4-FFF2-40B4-BE49-F238E27FC236}">
                    <a16:creationId xmlns:a16="http://schemas.microsoft.com/office/drawing/2014/main" id="{54D29AFE-8999-65CE-AF3F-35B09632ED19}"/>
                  </a:ext>
                </a:extLst>
              </p:cNvPr>
              <p:cNvSpPr/>
              <p:nvPr/>
            </p:nvSpPr>
            <p:spPr>
              <a:xfrm>
                <a:off x="2491837" y="3894490"/>
                <a:ext cx="1110020" cy="520744"/>
              </a:xfrm>
              <a:prstGeom prst="rect">
                <a:avLst/>
              </a:prstGeom>
            </p:spPr>
            <p:style>
              <a:lnRef idx="0">
                <a:schemeClr val="dk1">
                  <a:alpha val="0"/>
                  <a:hueOff val="0"/>
                  <a:satOff val="0"/>
                  <a:lumOff val="0"/>
                  <a:alphaOff val="0"/>
                </a:schemeClr>
              </a:lnRef>
              <a:fillRef idx="0">
                <a:schemeClr val="lt1">
                  <a:alpha val="0"/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lt1">
                  <a:alpha val="0"/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tx1">
                  <a:hueOff val="0"/>
                  <a:satOff val="0"/>
                  <a:lumOff val="0"/>
                  <a:alphaOff val="0"/>
                </a:schemeClr>
              </a:fontRef>
            </p:style>
            <p:txBody>
              <a:bodyPr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s-CL" sz="1800" b="0" i="0" u="none" strike="noStrike" kern="1200" cap="none" spc="0" normalizeH="0" baseline="0" noProof="0">
                  <a:ln>
                    <a:noFill/>
                  </a:ln>
                  <a:solidFill>
                    <a:srgbClr val="798FF2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0" name="CuadroTexto 9">
                <a:extLst>
                  <a:ext uri="{FF2B5EF4-FFF2-40B4-BE49-F238E27FC236}">
                    <a16:creationId xmlns:a16="http://schemas.microsoft.com/office/drawing/2014/main" id="{EAADA597-07DA-1102-1DAD-436F8C8461F7}"/>
                  </a:ext>
                </a:extLst>
              </p:cNvPr>
              <p:cNvSpPr txBox="1"/>
              <p:nvPr/>
            </p:nvSpPr>
            <p:spPr>
              <a:xfrm>
                <a:off x="1604902" y="3745074"/>
                <a:ext cx="1795632" cy="520744"/>
              </a:xfrm>
              <a:prstGeom prst="rect">
                <a:avLst/>
              </a:prstGeom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tx1">
                  <a:hueOff val="0"/>
                  <a:satOff val="0"/>
                  <a:lumOff val="0"/>
                  <a:alphaOff val="0"/>
                </a:schemeClr>
              </a:fontRef>
            </p:style>
            <p:txBody>
              <a:bodyPr spcFirstLastPara="0" vert="horz" wrap="square" lIns="103268" tIns="0" rIns="0" bIns="0" numCol="1" spcCol="1270" anchor="t" anchorCtr="0">
                <a:noAutofit/>
              </a:bodyPr>
              <a:lstStyle/>
              <a:p>
                <a:pPr marL="0" marR="0" lvl="0" indent="0" algn="l" defTabSz="810768" rtl="0" eaLnBrk="1" fontAlgn="auto" latinLnBrk="0" hangingPunct="1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s-ES" sz="1824" b="1" i="0" u="none" strike="noStrike" kern="1200" cap="none" spc="0" normalizeH="0" baseline="0" noProof="0">
                    <a:ln>
                      <a:noFill/>
                    </a:ln>
                    <a:solidFill>
                      <a:srgbClr val="E84574">
                        <a:lumMod val="25000"/>
                      </a:srgb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Sin interacción </a:t>
                </a:r>
                <a:endParaRPr kumimoji="0" lang="es-CL" sz="1900" b="1" i="0" u="none" strike="noStrike" kern="1200" cap="none" spc="0" normalizeH="0" baseline="0" noProof="0">
                  <a:ln>
                    <a:noFill/>
                  </a:ln>
                  <a:solidFill>
                    <a:srgbClr val="E84574">
                      <a:lumMod val="25000"/>
                    </a:srgb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p:grpSp>
      </p:grpSp>
      <p:grpSp>
        <p:nvGrpSpPr>
          <p:cNvPr id="11" name="Grupo 10">
            <a:extLst>
              <a:ext uri="{FF2B5EF4-FFF2-40B4-BE49-F238E27FC236}">
                <a16:creationId xmlns:a16="http://schemas.microsoft.com/office/drawing/2014/main" id="{908AC1FD-C57E-AD93-2A1B-7EA072FD2E1E}"/>
              </a:ext>
            </a:extLst>
          </p:cNvPr>
          <p:cNvGrpSpPr/>
          <p:nvPr/>
        </p:nvGrpSpPr>
        <p:grpSpPr>
          <a:xfrm>
            <a:off x="7554868" y="1389987"/>
            <a:ext cx="1897570" cy="927759"/>
            <a:chOff x="5777080" y="967205"/>
            <a:chExt cx="1444270" cy="3321821"/>
          </a:xfrm>
        </p:grpSpPr>
        <p:sp>
          <p:nvSpPr>
            <p:cNvPr id="12" name="Rectángulo 11">
              <a:extLst>
                <a:ext uri="{FF2B5EF4-FFF2-40B4-BE49-F238E27FC236}">
                  <a16:creationId xmlns:a16="http://schemas.microsoft.com/office/drawing/2014/main" id="{35BB1C5D-1AA5-93B6-77BA-98F62465C84C}"/>
                </a:ext>
              </a:extLst>
            </p:cNvPr>
            <p:cNvSpPr/>
            <p:nvPr/>
          </p:nvSpPr>
          <p:spPr>
            <a:xfrm>
              <a:off x="5777080" y="967205"/>
              <a:ext cx="1444270" cy="3321821"/>
            </a:xfrm>
            <a:prstGeom prst="rect">
              <a:avLst/>
            </a:prstGeom>
          </p:spPr>
          <p:style>
            <a:lnRef idx="0">
              <a:schemeClr val="dk1">
                <a:alpha val="0"/>
                <a:hueOff val="0"/>
                <a:satOff val="0"/>
                <a:lumOff val="0"/>
                <a:alphaOff val="0"/>
              </a:schemeClr>
            </a:lnRef>
            <a:fillRef idx="0">
              <a:schemeClr val="lt1">
                <a:alpha val="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0"/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CL" sz="2400" b="1" i="0" u="none" strike="noStrike" kern="1200" cap="none" spc="0" normalizeH="0" baseline="0" noProof="0">
                <a:ln>
                  <a:noFill/>
                </a:ln>
                <a:solidFill>
                  <a:prstClr val="black">
                    <a:hueOff val="0"/>
                    <a:satOff val="0"/>
                    <a:lumOff val="0"/>
                    <a:alphaOff val="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3" name="CuadroTexto 12">
              <a:extLst>
                <a:ext uri="{FF2B5EF4-FFF2-40B4-BE49-F238E27FC236}">
                  <a16:creationId xmlns:a16="http://schemas.microsoft.com/office/drawing/2014/main" id="{EAE9DFB1-3FD4-0723-82A2-D4EFD3EEE03E}"/>
                </a:ext>
              </a:extLst>
            </p:cNvPr>
            <p:cNvSpPr txBox="1"/>
            <p:nvPr/>
          </p:nvSpPr>
          <p:spPr>
            <a:xfrm>
              <a:off x="5777080" y="967205"/>
              <a:ext cx="1444270" cy="3321821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302289" tIns="0" rIns="0" bIns="0" numCol="1" spcCol="1270" anchor="t" anchorCtr="0">
              <a:noAutofit/>
            </a:bodyPr>
            <a:lstStyle/>
            <a:p>
              <a:pPr marL="0" marR="0" lvl="0" indent="0" algn="l" defTabSz="6223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s-E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hueOff val="0"/>
                      <a:satOff val="0"/>
                      <a:lumOff val="0"/>
                      <a:alphaOff val="0"/>
                    </a:prst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Uso fluido de múltiples asistentes personalizados</a:t>
              </a:r>
              <a:endParaRPr kumimoji="0" lang="es-CL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hueOff val="0"/>
                    <a:satOff val="0"/>
                    <a:lumOff val="0"/>
                    <a:alphaOff val="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14" name="Elipse 13">
            <a:extLst>
              <a:ext uri="{FF2B5EF4-FFF2-40B4-BE49-F238E27FC236}">
                <a16:creationId xmlns:a16="http://schemas.microsoft.com/office/drawing/2014/main" id="{9F9D1422-A0C5-75BD-11AA-F61B0C3349F6}"/>
              </a:ext>
            </a:extLst>
          </p:cNvPr>
          <p:cNvSpPr/>
          <p:nvPr/>
        </p:nvSpPr>
        <p:spPr>
          <a:xfrm>
            <a:off x="7311726" y="1540457"/>
            <a:ext cx="466461" cy="463423"/>
          </a:xfrm>
          <a:prstGeom prst="ellipse">
            <a:avLst/>
          </a:prstGeom>
          <a:solidFill>
            <a:schemeClr val="accent6"/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CL" sz="1800" b="0" i="0" u="none" strike="noStrike" kern="1200" cap="none" spc="0" normalizeH="0" baseline="0" noProof="0">
              <a:ln>
                <a:noFill/>
              </a:ln>
              <a:solidFill>
                <a:srgbClr val="798FF2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6" name="CuadroTexto 15">
            <a:extLst>
              <a:ext uri="{FF2B5EF4-FFF2-40B4-BE49-F238E27FC236}">
                <a16:creationId xmlns:a16="http://schemas.microsoft.com/office/drawing/2014/main" id="{C2E7928C-DC51-BEB5-84B5-B637B449B4D6}"/>
              </a:ext>
            </a:extLst>
          </p:cNvPr>
          <p:cNvSpPr txBox="1"/>
          <p:nvPr/>
        </p:nvSpPr>
        <p:spPr>
          <a:xfrm>
            <a:off x="3929326" y="4206129"/>
            <a:ext cx="7070641" cy="12618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4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¿Desde donde partimos?</a:t>
            </a: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3200" b="1" i="0" u="none" strike="noStrike" kern="1200" cap="none" spc="0" normalizeH="0" baseline="0" noProof="0" dirty="0">
                <a:ln>
                  <a:noFill/>
                </a:ln>
                <a:solidFill>
                  <a:srgbClr val="C363E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¿Dónde se ubica cada uno de ustedes?</a:t>
            </a:r>
            <a:endParaRPr kumimoji="0" lang="es-CL" sz="3200" b="1" i="0" u="none" strike="noStrike" kern="1200" cap="none" spc="0" normalizeH="0" baseline="0" noProof="0" dirty="0">
              <a:ln>
                <a:noFill/>
              </a:ln>
              <a:solidFill>
                <a:srgbClr val="C363E8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CuadroTexto 1">
            <a:extLst>
              <a:ext uri="{FF2B5EF4-FFF2-40B4-BE49-F238E27FC236}">
                <a16:creationId xmlns:a16="http://schemas.microsoft.com/office/drawing/2014/main" id="{D7B11EF7-C91D-8EF7-980D-BC95D43143C3}"/>
              </a:ext>
            </a:extLst>
          </p:cNvPr>
          <p:cNvSpPr txBox="1"/>
          <p:nvPr/>
        </p:nvSpPr>
        <p:spPr>
          <a:xfrm>
            <a:off x="9958245" y="663294"/>
            <a:ext cx="2083443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dirty="0"/>
              <a:t>Programación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dirty="0"/>
              <a:t>Escalamiento a soluciones institucionales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dirty="0"/>
              <a:t>Integración con sistemas</a:t>
            </a:r>
            <a:endParaRPr lang="es-CL" dirty="0"/>
          </a:p>
        </p:txBody>
      </p:sp>
      <p:pic>
        <p:nvPicPr>
          <p:cNvPr id="8" name="Gráfico 7" descr="Trueno con relleno sólido">
            <a:extLst>
              <a:ext uri="{FF2B5EF4-FFF2-40B4-BE49-F238E27FC236}">
                <a16:creationId xmlns:a16="http://schemas.microsoft.com/office/drawing/2014/main" id="{3893C72B-AF90-B0DF-AAA2-6E26D0BF35E0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9145994" y="538175"/>
            <a:ext cx="914400" cy="1261884"/>
          </a:xfrm>
          <a:prstGeom prst="rect">
            <a:avLst/>
          </a:prstGeom>
        </p:spPr>
      </p:pic>
      <p:pic>
        <p:nvPicPr>
          <p:cNvPr id="15" name="Gráfico 14" descr="Trueno con relleno sólido">
            <a:extLst>
              <a:ext uri="{FF2B5EF4-FFF2-40B4-BE49-F238E27FC236}">
                <a16:creationId xmlns:a16="http://schemas.microsoft.com/office/drawing/2014/main" id="{1BDC17F9-2651-5440-C81C-CC89369A576F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 rot="10800000">
            <a:off x="9248142" y="1147872"/>
            <a:ext cx="914400" cy="1261884"/>
          </a:xfrm>
          <a:prstGeom prst="rect">
            <a:avLst/>
          </a:prstGeom>
        </p:spPr>
      </p:pic>
      <p:sp>
        <p:nvSpPr>
          <p:cNvPr id="17" name="CuadroTexto 16">
            <a:extLst>
              <a:ext uri="{FF2B5EF4-FFF2-40B4-BE49-F238E27FC236}">
                <a16:creationId xmlns:a16="http://schemas.microsoft.com/office/drawing/2014/main" id="{5B02019F-321C-578C-6C8C-FA57FCD676F3}"/>
              </a:ext>
            </a:extLst>
          </p:cNvPr>
          <p:cNvSpPr txBox="1"/>
          <p:nvPr/>
        </p:nvSpPr>
        <p:spPr>
          <a:xfrm>
            <a:off x="339486" y="2053391"/>
            <a:ext cx="435005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800" dirty="0"/>
              <a:t>Ruta personal</a:t>
            </a:r>
            <a:endParaRPr lang="es-CL" sz="2800" dirty="0"/>
          </a:p>
        </p:txBody>
      </p:sp>
      <p:sp>
        <p:nvSpPr>
          <p:cNvPr id="18" name="CuadroTexto 17">
            <a:extLst>
              <a:ext uri="{FF2B5EF4-FFF2-40B4-BE49-F238E27FC236}">
                <a16:creationId xmlns:a16="http://schemas.microsoft.com/office/drawing/2014/main" id="{7BC1013A-1371-4E5A-B346-D6326B50FE34}"/>
              </a:ext>
            </a:extLst>
          </p:cNvPr>
          <p:cNvSpPr txBox="1"/>
          <p:nvPr/>
        </p:nvSpPr>
        <p:spPr>
          <a:xfrm>
            <a:off x="328881" y="1430578"/>
            <a:ext cx="4569557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S" b="1" dirty="0">
                <a:latin typeface="Arial" panose="020B0604020202020204" pitchFamily="34" charset="0"/>
                <a:cs typeface="Arial" panose="020B0604020202020204" pitchFamily="34" charset="0"/>
              </a:rPr>
              <a:t>Enseñar y aprender en tiempos de Inteligencia artificial</a:t>
            </a:r>
          </a:p>
        </p:txBody>
      </p:sp>
    </p:spTree>
    <p:extLst>
      <p:ext uri="{BB962C8B-B14F-4D97-AF65-F5344CB8AC3E}">
        <p14:creationId xmlns:p14="http://schemas.microsoft.com/office/powerpoint/2010/main" val="4122246632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A5B0159-F6A6-3595-3FBC-2B0E6F77EB9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Diagrama 4">
            <a:extLst>
              <a:ext uri="{FF2B5EF4-FFF2-40B4-BE49-F238E27FC236}">
                <a16:creationId xmlns:a16="http://schemas.microsoft.com/office/drawing/2014/main" id="{423690D0-FF92-D700-BA3C-EAD4A5FE48CC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905676025"/>
              </p:ext>
            </p:extLst>
          </p:nvPr>
        </p:nvGraphicFramePr>
        <p:xfrm>
          <a:off x="300567" y="710595"/>
          <a:ext cx="11590866" cy="430106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16" name="Google Shape;193;p36">
            <a:extLst>
              <a:ext uri="{FF2B5EF4-FFF2-40B4-BE49-F238E27FC236}">
                <a16:creationId xmlns:a16="http://schemas.microsoft.com/office/drawing/2014/main" id="{17A51323-E0B0-9F4B-6B38-EF6510D5FD4D}"/>
              </a:ext>
            </a:extLst>
          </p:cNvPr>
          <p:cNvSpPr txBox="1">
            <a:spLocks/>
          </p:cNvSpPr>
          <p:nvPr/>
        </p:nvSpPr>
        <p:spPr>
          <a:xfrm>
            <a:off x="4307426" y="145082"/>
            <a:ext cx="6026957" cy="58211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 Light"/>
              <a:buNone/>
              <a:defRPr sz="1400" b="0" i="0" u="none" strike="noStrike" cap="none">
                <a:solidFill>
                  <a:srgbClr val="434343"/>
                </a:solidFill>
                <a:latin typeface="Roboto Condensed Light"/>
                <a:ea typeface="Roboto Condensed Light"/>
                <a:cs typeface="Roboto Condensed Light"/>
                <a:sym typeface="Roboto Condensed Light"/>
              </a:defRPr>
            </a:lvl1pPr>
            <a:lvl2pPr marL="914400" marR="0" lvl="1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 Light"/>
              <a:buNone/>
              <a:defRPr sz="1200" b="0" i="0" u="none" strike="noStrike" cap="none">
                <a:solidFill>
                  <a:srgbClr val="434343"/>
                </a:solidFill>
                <a:latin typeface="Roboto Condensed Light"/>
                <a:ea typeface="Roboto Condensed Light"/>
                <a:cs typeface="Roboto Condensed Light"/>
                <a:sym typeface="Roboto Condensed Light"/>
              </a:defRPr>
            </a:lvl2pPr>
            <a:lvl3pPr marL="1371600" marR="0" lvl="2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 Light"/>
              <a:buNone/>
              <a:defRPr sz="1200" b="0" i="0" u="none" strike="noStrike" cap="none">
                <a:solidFill>
                  <a:srgbClr val="434343"/>
                </a:solidFill>
                <a:latin typeface="Roboto Condensed Light"/>
                <a:ea typeface="Roboto Condensed Light"/>
                <a:cs typeface="Roboto Condensed Light"/>
                <a:sym typeface="Roboto Condensed Light"/>
              </a:defRPr>
            </a:lvl3pPr>
            <a:lvl4pPr marL="1828800" marR="0" lvl="3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 Light"/>
              <a:buNone/>
              <a:defRPr sz="1200" b="0" i="0" u="none" strike="noStrike" cap="none">
                <a:solidFill>
                  <a:srgbClr val="434343"/>
                </a:solidFill>
                <a:latin typeface="Roboto Condensed Light"/>
                <a:ea typeface="Roboto Condensed Light"/>
                <a:cs typeface="Roboto Condensed Light"/>
                <a:sym typeface="Roboto Condensed Light"/>
              </a:defRPr>
            </a:lvl4pPr>
            <a:lvl5pPr marL="2286000" marR="0" lvl="4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 Light"/>
              <a:buNone/>
              <a:defRPr sz="1200" b="0" i="0" u="none" strike="noStrike" cap="none">
                <a:solidFill>
                  <a:srgbClr val="434343"/>
                </a:solidFill>
                <a:latin typeface="Roboto Condensed Light"/>
                <a:ea typeface="Roboto Condensed Light"/>
                <a:cs typeface="Roboto Condensed Light"/>
                <a:sym typeface="Roboto Condensed Light"/>
              </a:defRPr>
            </a:lvl5pPr>
            <a:lvl6pPr marL="2743200" marR="0" lvl="5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 Light"/>
              <a:buNone/>
              <a:defRPr sz="1200" b="0" i="0" u="none" strike="noStrike" cap="none">
                <a:solidFill>
                  <a:srgbClr val="434343"/>
                </a:solidFill>
                <a:latin typeface="Roboto Condensed Light"/>
                <a:ea typeface="Roboto Condensed Light"/>
                <a:cs typeface="Roboto Condensed Light"/>
                <a:sym typeface="Roboto Condensed Light"/>
              </a:defRPr>
            </a:lvl6pPr>
            <a:lvl7pPr marL="3200400" marR="0" lvl="6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 Light"/>
              <a:buNone/>
              <a:defRPr sz="1200" b="0" i="0" u="none" strike="noStrike" cap="none">
                <a:solidFill>
                  <a:srgbClr val="434343"/>
                </a:solidFill>
                <a:latin typeface="Roboto Condensed Light"/>
                <a:ea typeface="Roboto Condensed Light"/>
                <a:cs typeface="Roboto Condensed Light"/>
                <a:sym typeface="Roboto Condensed Light"/>
              </a:defRPr>
            </a:lvl7pPr>
            <a:lvl8pPr marL="3657600" marR="0" lvl="7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 Light"/>
              <a:buNone/>
              <a:defRPr sz="1200" b="0" i="0" u="none" strike="noStrike" cap="none">
                <a:solidFill>
                  <a:srgbClr val="434343"/>
                </a:solidFill>
                <a:latin typeface="Roboto Condensed Light"/>
                <a:ea typeface="Roboto Condensed Light"/>
                <a:cs typeface="Roboto Condensed Light"/>
                <a:sym typeface="Roboto Condensed Light"/>
              </a:defRPr>
            </a:lvl8pPr>
            <a:lvl9pPr marL="4114800" marR="0" lvl="8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 Light"/>
              <a:buNone/>
              <a:defRPr sz="1200" b="0" i="0" u="none" strike="noStrike" cap="none">
                <a:solidFill>
                  <a:srgbClr val="434343"/>
                </a:solidFill>
                <a:latin typeface="Roboto Condensed Light"/>
                <a:ea typeface="Roboto Condensed Light"/>
                <a:cs typeface="Roboto Condensed Light"/>
                <a:sym typeface="Roboto Condensed Light"/>
              </a:defRPr>
            </a:lvl9pPr>
          </a:lstStyle>
          <a:p>
            <a:pPr marL="0" indent="0" defTabSz="914446">
              <a:buClr>
                <a:schemeClr val="accent6">
                  <a:lumMod val="75000"/>
                </a:schemeClr>
              </a:buClr>
              <a:buSzPct val="120000"/>
              <a:defRPr/>
            </a:pPr>
            <a:r>
              <a:rPr lang="es-CL" sz="3200" b="1" kern="0" dirty="0">
                <a:solidFill>
                  <a:schemeClr val="bg1"/>
                </a:solidFill>
                <a:latin typeface="Aptos Narrow" panose="020B0004020202020204" pitchFamily="34" charset="0"/>
              </a:rPr>
              <a:t>LÍNEAS DE DESARROLLO </a:t>
            </a:r>
            <a:endParaRPr lang="es-CL" sz="3200" kern="0" dirty="0">
              <a:solidFill>
                <a:schemeClr val="tx1"/>
              </a:solidFill>
              <a:latin typeface="Aptos Narrow" panose="020B0004020202020204" pitchFamily="34" charset="0"/>
            </a:endParaRPr>
          </a:p>
          <a:p>
            <a:pPr lvl="1" indent="-457223">
              <a:buClr>
                <a:schemeClr val="accent6">
                  <a:lumMod val="75000"/>
                </a:schemeClr>
              </a:buClr>
              <a:buSzPct val="120000"/>
              <a:buFont typeface="Wingdings" panose="05000000000000000000" pitchFamily="2" charset="2"/>
              <a:buChar char="§"/>
              <a:defRPr/>
            </a:pPr>
            <a:endParaRPr lang="es-CL" sz="3200" b="1" kern="0" dirty="0">
              <a:solidFill>
                <a:schemeClr val="tx1"/>
              </a:solidFill>
              <a:latin typeface="Aptos Narrow" panose="020B0004020202020204" pitchFamily="34" charset="0"/>
            </a:endParaRP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60C907D3-EE66-4BC4-EAC2-B653FFBF352D}"/>
              </a:ext>
            </a:extLst>
          </p:cNvPr>
          <p:cNvSpPr txBox="1"/>
          <p:nvPr/>
        </p:nvSpPr>
        <p:spPr>
          <a:xfrm>
            <a:off x="3527395" y="4134499"/>
            <a:ext cx="6986726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/>
              <a:t>Financiamiento:</a:t>
            </a:r>
          </a:p>
          <a:p>
            <a:pPr marL="285750" indent="-285750">
              <a:buClr>
                <a:srgbClr val="68A042"/>
              </a:buClr>
              <a:buFont typeface="Wingdings" panose="05000000000000000000" pitchFamily="2" charset="2"/>
              <a:buChar char="v"/>
            </a:pPr>
            <a:r>
              <a:rPr lang="es-ES" dirty="0"/>
              <a:t>Programas de formación docente</a:t>
            </a:r>
          </a:p>
          <a:p>
            <a:pPr marL="285750" indent="-285750">
              <a:buClr>
                <a:srgbClr val="68A042"/>
              </a:buClr>
              <a:buFont typeface="Wingdings" panose="05000000000000000000" pitchFamily="2" charset="2"/>
              <a:buChar char="v"/>
            </a:pPr>
            <a:r>
              <a:rPr lang="es-ES" dirty="0"/>
              <a:t>Asignaturas IA para estudiantes</a:t>
            </a:r>
          </a:p>
          <a:p>
            <a:pPr marL="285750" indent="-285750">
              <a:buClr>
                <a:srgbClr val="68A042"/>
              </a:buClr>
              <a:buFont typeface="Wingdings" panose="05000000000000000000" pitchFamily="2" charset="2"/>
              <a:buChar char="v"/>
            </a:pPr>
            <a:r>
              <a:rPr lang="es-ES" dirty="0"/>
              <a:t>Herramientas IA institucionales</a:t>
            </a:r>
          </a:p>
          <a:p>
            <a:pPr marL="285750" indent="-285750">
              <a:buClr>
                <a:srgbClr val="68A042"/>
              </a:buClr>
              <a:buFont typeface="Wingdings" panose="05000000000000000000" pitchFamily="2" charset="2"/>
              <a:buChar char="v"/>
            </a:pPr>
            <a:r>
              <a:rPr lang="es-ES" dirty="0"/>
              <a:t>Investigación impacto IA</a:t>
            </a:r>
          </a:p>
          <a:p>
            <a:endParaRPr lang="es-CL" dirty="0"/>
          </a:p>
        </p:txBody>
      </p:sp>
      <p:sp>
        <p:nvSpPr>
          <p:cNvPr id="4" name="Flecha: doblada 3">
            <a:extLst>
              <a:ext uri="{FF2B5EF4-FFF2-40B4-BE49-F238E27FC236}">
                <a16:creationId xmlns:a16="http://schemas.microsoft.com/office/drawing/2014/main" id="{6493069A-F81C-529D-057C-F916DDE885CF}"/>
              </a:ext>
            </a:extLst>
          </p:cNvPr>
          <p:cNvSpPr/>
          <p:nvPr/>
        </p:nvSpPr>
        <p:spPr>
          <a:xfrm rot="10800000">
            <a:off x="7492753" y="3755253"/>
            <a:ext cx="3515558" cy="1585573"/>
          </a:xfrm>
          <a:prstGeom prst="bentArrow">
            <a:avLst>
              <a:gd name="adj1" fmla="val 25000"/>
              <a:gd name="adj2" fmla="val 31999"/>
              <a:gd name="adj3" fmla="val 14922"/>
              <a:gd name="adj4" fmla="val 45430"/>
            </a:avLst>
          </a:prstGeom>
          <a:solidFill>
            <a:schemeClr val="accent3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>
              <a:solidFill>
                <a:schemeClr val="tx1"/>
              </a:solidFill>
            </a:endParaRPr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A837EE3D-C4CA-AABC-0F1C-D6807EDEFD6D}"/>
              </a:ext>
            </a:extLst>
          </p:cNvPr>
          <p:cNvSpPr txBox="1"/>
          <p:nvPr/>
        </p:nvSpPr>
        <p:spPr>
          <a:xfrm>
            <a:off x="1118586" y="688727"/>
            <a:ext cx="9473748" cy="4770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S" sz="2500" b="1" dirty="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Enseñar y aprender en tiempos de Inteligencia artificial</a:t>
            </a: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5ABFECF2-FE16-C8B8-0A1B-AC075AD4D633}"/>
              </a:ext>
            </a:extLst>
          </p:cNvPr>
          <p:cNvSpPr txBox="1"/>
          <p:nvPr/>
        </p:nvSpPr>
        <p:spPr>
          <a:xfrm>
            <a:off x="1118586" y="1086179"/>
            <a:ext cx="435005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800" dirty="0"/>
              <a:t>Ruta institucional</a:t>
            </a:r>
            <a:endParaRPr lang="es-CL" sz="2800" dirty="0"/>
          </a:p>
        </p:txBody>
      </p:sp>
    </p:spTree>
    <p:extLst>
      <p:ext uri="{BB962C8B-B14F-4D97-AF65-F5344CB8AC3E}">
        <p14:creationId xmlns:p14="http://schemas.microsoft.com/office/powerpoint/2010/main" val="3307380959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F76051-1CF1-309B-84DB-CC9DFD458E57}"/>
              </a:ext>
            </a:extLst>
          </p:cNvPr>
          <p:cNvSpPr txBox="1">
            <a:spLocks/>
          </p:cNvSpPr>
          <p:nvPr/>
        </p:nvSpPr>
        <p:spPr>
          <a:xfrm>
            <a:off x="4537075" y="657385"/>
            <a:ext cx="7081495" cy="3686015"/>
          </a:xfrm>
          <a:prstGeom prst="rect">
            <a:avLst/>
          </a:prstGeom>
          <a:solidFill>
            <a:schemeClr val="bg1"/>
          </a:solidFill>
        </p:spPr>
        <p:txBody>
          <a:bodyPr vert="horz" lIns="91440" tIns="45720" rIns="91440" bIns="45720" rtlCol="0" anchor="b"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 cap="all">
                <a:ln w="3175" cmpd="sng">
                  <a:noFill/>
                </a:ln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0" marR="0" lvl="0" indent="0" defTabSz="914400" fontAlgn="auto">
              <a:lnSpc>
                <a:spcPct val="85000"/>
              </a:lnSpc>
              <a:spcAft>
                <a:spcPts val="600"/>
              </a:spcAft>
              <a:buClr>
                <a:schemeClr val="accent1"/>
              </a:buClr>
              <a:buSzTx/>
              <a:tabLst/>
              <a:defRPr/>
            </a:pPr>
            <a:r>
              <a:rPr kumimoji="0" lang="en-US" sz="7200" b="0" i="0" u="none" strike="noStrike" cap="all" spc="-50" normalizeH="0" noProof="0" dirty="0">
                <a:ln w="3175" cmpd="sng"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</a:rPr>
              <a:t>IA</a:t>
            </a:r>
            <a:r>
              <a:rPr lang="en-US" sz="7200" spc="-5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kumimoji="0" lang="en-US" sz="7200" b="0" i="0" u="none" strike="noStrike" cap="all" spc="-50" normalizeH="0" noProof="0" dirty="0">
                <a:ln w="3175" cmpd="sng"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</a:rPr>
              <a:t>al </a:t>
            </a:r>
            <a:r>
              <a:rPr kumimoji="0" lang="en-US" sz="7200" b="0" i="0" u="none" strike="noStrike" cap="all" spc="-50" normalizeH="0" noProof="0" dirty="0" err="1">
                <a:ln w="3175" cmpd="sng"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</a:rPr>
              <a:t>servicio</a:t>
            </a:r>
            <a:r>
              <a:rPr kumimoji="0" lang="en-US" sz="7200" b="0" i="0" u="none" strike="noStrike" cap="all" spc="-50" normalizeH="0" noProof="0" dirty="0">
                <a:ln w="3175" cmpd="sng"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</a:rPr>
              <a:t> </a:t>
            </a:r>
          </a:p>
          <a:p>
            <a:pPr marL="0" marR="0" lvl="0" indent="0" defTabSz="914400" fontAlgn="auto">
              <a:lnSpc>
                <a:spcPct val="85000"/>
              </a:lnSpc>
              <a:spcAft>
                <a:spcPts val="600"/>
              </a:spcAft>
              <a:buClr>
                <a:schemeClr val="accent1"/>
              </a:buClr>
              <a:buSzTx/>
              <a:tabLst/>
              <a:defRPr/>
            </a:pPr>
            <a:r>
              <a:rPr kumimoji="0" lang="en-US" sz="7200" b="0" i="0" u="none" strike="noStrike" cap="all" spc="-50" normalizeH="0" noProof="0" dirty="0">
                <a:ln w="3175" cmpd="sng"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</a:rPr>
              <a:t>del </a:t>
            </a:r>
            <a:r>
              <a:rPr kumimoji="0" lang="en-US" sz="7200" b="0" i="0" u="none" strike="noStrike" cap="all" spc="-50" normalizeH="0" noProof="0" dirty="0" err="1">
                <a:ln w="3175" cmpd="sng"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</a:rPr>
              <a:t>aprendizaje</a:t>
            </a:r>
            <a:endParaRPr kumimoji="0" lang="en-US" sz="7200" b="0" i="0" u="none" strike="noStrike" cap="all" spc="-50" normalizeH="0" noProof="0" dirty="0">
              <a:ln w="3175" cmpd="sng">
                <a:noFill/>
              </a:ln>
              <a:solidFill>
                <a:schemeClr val="tx1">
                  <a:lumMod val="85000"/>
                  <a:lumOff val="15000"/>
                </a:schemeClr>
              </a:solidFill>
              <a:effectLst/>
              <a:uLnTx/>
              <a:uFillTx/>
            </a:endParaRPr>
          </a:p>
        </p:txBody>
      </p:sp>
      <p:pic>
        <p:nvPicPr>
          <p:cNvPr id="5" name="Imagen 4" descr="Un par de personas sentadas en una oficina&#10;&#10;El contenido generado por IA puede ser incorrecto.">
            <a:extLst>
              <a:ext uri="{FF2B5EF4-FFF2-40B4-BE49-F238E27FC236}">
                <a16:creationId xmlns:a16="http://schemas.microsoft.com/office/drawing/2014/main" id="{D49867E3-DBF2-2237-11D4-A26530C7E01B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467"/>
          <a:stretch>
            <a:fillRect/>
          </a:stretch>
        </p:blipFill>
        <p:spPr>
          <a:xfrm>
            <a:off x="325969" y="1385796"/>
            <a:ext cx="3983459" cy="36860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6077903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C36C2AB-03ED-FEDE-30B7-63520640473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文本框 6">
            <a:extLst>
              <a:ext uri="{FF2B5EF4-FFF2-40B4-BE49-F238E27FC236}">
                <a16:creationId xmlns:a16="http://schemas.microsoft.com/office/drawing/2014/main" id="{1CE5FEC3-3B4D-F570-9A49-9BD34412493A}"/>
              </a:ext>
            </a:extLst>
          </p:cNvPr>
          <p:cNvSpPr txBox="1"/>
          <p:nvPr/>
        </p:nvSpPr>
        <p:spPr>
          <a:xfrm>
            <a:off x="517993" y="400325"/>
            <a:ext cx="53521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ea typeface="微软雅黑"/>
                <a:cs typeface="+mn-cs"/>
              </a:rPr>
              <a:t>01</a:t>
            </a:r>
            <a:endParaRPr kumimoji="0" lang="zh-CN" altLang="en-US" sz="24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ea typeface="微软雅黑"/>
              <a:cs typeface="+mn-cs"/>
            </a:endParaRPr>
          </a:p>
        </p:txBody>
      </p:sp>
      <p:sp>
        <p:nvSpPr>
          <p:cNvPr id="5" name="Título 1">
            <a:extLst>
              <a:ext uri="{FF2B5EF4-FFF2-40B4-BE49-F238E27FC236}">
                <a16:creationId xmlns:a16="http://schemas.microsoft.com/office/drawing/2014/main" id="{D5F25D79-B005-0540-9ECD-E248BE571E57}"/>
              </a:ext>
            </a:extLst>
          </p:cNvPr>
          <p:cNvSpPr txBox="1">
            <a:spLocks/>
          </p:cNvSpPr>
          <p:nvPr/>
        </p:nvSpPr>
        <p:spPr>
          <a:xfrm>
            <a:off x="421522" y="1358117"/>
            <a:ext cx="2783794" cy="4362618"/>
          </a:xfrm>
          <a:prstGeom prst="rect">
            <a:avLst/>
          </a:prstGeom>
          <a:solidFill>
            <a:schemeClr val="accent2"/>
          </a:solidFill>
        </p:spPr>
        <p:txBody>
          <a:bodyPr vert="horz" lIns="91440" tIns="45720" rIns="91440" bIns="45720" rtlCol="0" anchor="b">
            <a:normAutofit fontScale="92500" lnSpcReduction="20000"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 cap="all">
                <a:ln w="3175" cmpd="sng">
                  <a:noFill/>
                </a:ln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all" spc="0" normalizeH="0" baseline="0" noProof="0" dirty="0">
                <a:ln w="3175" cmpd="sng"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 Light" panose="020F0302020204030204"/>
                <a:ea typeface="+mj-ea"/>
                <a:cs typeface="+mj-cs"/>
              </a:rPr>
              <a:t>Ventanas de </a:t>
            </a:r>
            <a:r>
              <a:rPr kumimoji="0" lang="en-US" sz="3200" b="1" i="0" u="none" strike="noStrike" kern="1200" cap="all" spc="0" normalizeH="0" baseline="0" noProof="0" dirty="0" err="1">
                <a:ln w="3175" cmpd="sng"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 Light" panose="020F0302020204030204"/>
                <a:ea typeface="+mj-ea"/>
                <a:cs typeface="+mj-cs"/>
              </a:rPr>
              <a:t>diálogo</a:t>
            </a:r>
            <a:r>
              <a:rPr kumimoji="0" lang="en-US" sz="3200" b="1" i="0" u="none" strike="noStrike" kern="1200" cap="all" spc="0" normalizeH="0" baseline="0" noProof="0" dirty="0">
                <a:ln w="3175" cmpd="sng"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 Light" panose="020F0302020204030204"/>
                <a:ea typeface="+mj-ea"/>
                <a:cs typeface="+mj-cs"/>
              </a:rPr>
              <a:t> de las </a:t>
            </a:r>
            <a:r>
              <a:rPr kumimoji="0" lang="en-US" sz="3200" b="1" i="0" u="none" strike="noStrike" kern="1200" cap="all" spc="0" normalizeH="0" baseline="0" noProof="0" dirty="0" err="1">
                <a:ln w="3175" cmpd="sng"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 Light" panose="020F0302020204030204"/>
                <a:ea typeface="+mj-ea"/>
                <a:cs typeface="+mj-cs"/>
              </a:rPr>
              <a:t>aplicaciones</a:t>
            </a:r>
            <a:r>
              <a:rPr kumimoji="0" lang="en-US" sz="3200" b="1" i="0" u="none" strike="noStrike" kern="1200" cap="all" spc="0" normalizeH="0" baseline="0" noProof="0" dirty="0">
                <a:ln w="3175" cmpd="sng"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 Light" panose="020F0302020204030204"/>
                <a:ea typeface="+mj-ea"/>
                <a:cs typeface="+mj-cs"/>
              </a:rPr>
              <a:t> con mayor </a:t>
            </a:r>
            <a:r>
              <a:rPr kumimoji="0" lang="en-US" sz="3200" b="1" i="0" u="none" strike="noStrike" kern="1200" cap="all" spc="0" normalizeH="0" baseline="0" noProof="0" dirty="0" err="1">
                <a:ln w="3175" cmpd="sng"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 Light" panose="020F0302020204030204"/>
                <a:ea typeface="+mj-ea"/>
                <a:cs typeface="+mj-cs"/>
              </a:rPr>
              <a:t>uso</a:t>
            </a:r>
            <a:r>
              <a:rPr kumimoji="0" lang="en-US" sz="3200" b="1" i="0" u="none" strike="noStrike" kern="1200" cap="all" spc="0" normalizeH="0" baseline="0" noProof="0" dirty="0">
                <a:ln w="3175" cmpd="sng"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 Light" panose="020F0302020204030204"/>
                <a:ea typeface="+mj-ea"/>
                <a:cs typeface="+mj-cs"/>
              </a:rPr>
              <a:t>: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br>
              <a:rPr kumimoji="0" lang="en-US" sz="3200" b="1" i="0" u="none" strike="noStrike" kern="1200" cap="all" spc="0" normalizeH="0" baseline="0" noProof="0" dirty="0">
                <a:ln w="3175" cmpd="sng"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 Light" panose="020F0302020204030204"/>
                <a:ea typeface="+mj-ea"/>
                <a:cs typeface="+mj-cs"/>
              </a:rPr>
            </a:br>
            <a:br>
              <a:rPr kumimoji="0" lang="en-US" sz="3200" b="1" i="0" u="none" strike="noStrike" kern="1200" cap="all" spc="0" normalizeH="0" baseline="0" noProof="0" dirty="0">
                <a:ln w="3175" cmpd="sng"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 Light" panose="020F0302020204030204"/>
                <a:ea typeface="+mj-ea"/>
                <a:cs typeface="+mj-cs"/>
              </a:rPr>
            </a:br>
            <a:r>
              <a:rPr kumimoji="0" lang="en-US" sz="3200" b="1" i="0" u="none" strike="noStrike" kern="1200" cap="all" spc="0" normalizeH="0" baseline="0" noProof="0" dirty="0">
                <a:ln w="3175" cmpd="sng"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 Light" panose="020F0302020204030204"/>
                <a:ea typeface="+mj-ea"/>
                <a:cs typeface="+mj-cs"/>
              </a:rPr>
              <a:t>Primer </a:t>
            </a:r>
            <a:r>
              <a:rPr kumimoji="0" lang="en-US" sz="3200" b="1" i="0" u="none" strike="noStrike" kern="1200" cap="all" spc="0" normalizeH="0" baseline="0" noProof="0" dirty="0" err="1">
                <a:ln w="3175" cmpd="sng"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 Light" panose="020F0302020204030204"/>
                <a:ea typeface="+mj-ea"/>
                <a:cs typeface="+mj-cs"/>
              </a:rPr>
              <a:t>acercamiento</a:t>
            </a:r>
            <a:r>
              <a:rPr kumimoji="0" lang="en-US" sz="3200" b="1" i="0" u="none" strike="noStrike" kern="1200" cap="all" spc="0" normalizeH="0" baseline="0" noProof="0" dirty="0">
                <a:ln w="3175" cmpd="sng"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 Light" panose="020F0302020204030204"/>
                <a:ea typeface="+mj-ea"/>
                <a:cs typeface="+mj-cs"/>
              </a:rPr>
              <a:t> a la IA </a:t>
            </a:r>
            <a:r>
              <a:rPr kumimoji="0" lang="en-US" sz="3200" b="1" i="0" u="none" strike="noStrike" kern="1200" cap="all" spc="0" normalizeH="0" baseline="0" noProof="0" dirty="0" err="1">
                <a:ln w="3175" cmpd="sng"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 Light" panose="020F0302020204030204"/>
                <a:ea typeface="+mj-ea"/>
                <a:cs typeface="+mj-cs"/>
              </a:rPr>
              <a:t>generativa</a:t>
            </a:r>
            <a:endParaRPr kumimoji="0" lang="en-US" sz="3200" b="1" i="0" u="none" strike="noStrike" kern="1200" cap="all" spc="0" normalizeH="0" baseline="0" noProof="0" dirty="0">
              <a:ln w="3175" cmpd="sng">
                <a:noFill/>
              </a:ln>
              <a:solidFill>
                <a:schemeClr val="bg1"/>
              </a:solidFill>
              <a:effectLst/>
              <a:uLnTx/>
              <a:uFillTx/>
              <a:latin typeface="Calibri Light" panose="020F0302020204030204"/>
              <a:ea typeface="+mj-ea"/>
              <a:cs typeface="+mj-cs"/>
            </a:endParaRPr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AEF58B1D-C443-C934-A15C-42009EB1DC8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64916" y="858504"/>
            <a:ext cx="3853612" cy="2389240"/>
          </a:xfrm>
          <a:prstGeom prst="rect">
            <a:avLst/>
          </a:prstGeom>
          <a:ln>
            <a:solidFill>
              <a:schemeClr val="accent2">
                <a:lumMod val="50000"/>
              </a:schemeClr>
            </a:solidFill>
          </a:ln>
        </p:spPr>
      </p:pic>
      <p:pic>
        <p:nvPicPr>
          <p:cNvPr id="8" name="Imagen 7">
            <a:extLst>
              <a:ext uri="{FF2B5EF4-FFF2-40B4-BE49-F238E27FC236}">
                <a16:creationId xmlns:a16="http://schemas.microsoft.com/office/drawing/2014/main" id="{DD68ADFA-E988-0FEC-7906-C567DBA8CB9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961222" y="216310"/>
            <a:ext cx="3798599" cy="2022753"/>
          </a:xfrm>
          <a:prstGeom prst="rect">
            <a:avLst/>
          </a:prstGeom>
          <a:ln>
            <a:solidFill>
              <a:schemeClr val="accent2">
                <a:lumMod val="50000"/>
              </a:schemeClr>
            </a:solidFill>
          </a:ln>
        </p:spPr>
      </p:pic>
      <p:pic>
        <p:nvPicPr>
          <p:cNvPr id="9" name="Imagen 8">
            <a:extLst>
              <a:ext uri="{FF2B5EF4-FFF2-40B4-BE49-F238E27FC236}">
                <a16:creationId xmlns:a16="http://schemas.microsoft.com/office/drawing/2014/main" id="{7160FDDD-48BD-FA32-C946-596E30A9959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961222" y="3894246"/>
            <a:ext cx="3836368" cy="1889411"/>
          </a:xfrm>
          <a:prstGeom prst="rect">
            <a:avLst/>
          </a:prstGeom>
          <a:ln>
            <a:solidFill>
              <a:schemeClr val="accent2">
                <a:lumMod val="50000"/>
              </a:schemeClr>
            </a:solidFill>
          </a:ln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id="{6B8D945F-54DE-3920-288F-3DE40A5FF91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564916" y="3346249"/>
            <a:ext cx="3853612" cy="2437408"/>
          </a:xfrm>
          <a:prstGeom prst="rect">
            <a:avLst/>
          </a:prstGeom>
          <a:ln>
            <a:solidFill>
              <a:schemeClr val="accent2">
                <a:lumMod val="50000"/>
              </a:schemeClr>
            </a:solidFill>
          </a:ln>
        </p:spPr>
      </p:pic>
      <p:pic>
        <p:nvPicPr>
          <p:cNvPr id="12" name="Imagen 11">
            <a:extLst>
              <a:ext uri="{FF2B5EF4-FFF2-40B4-BE49-F238E27FC236}">
                <a16:creationId xmlns:a16="http://schemas.microsoft.com/office/drawing/2014/main" id="{461A4948-4A39-939A-651B-E50A9D9FF891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 t="20263" b="18818"/>
          <a:stretch>
            <a:fillRect/>
          </a:stretch>
        </p:blipFill>
        <p:spPr>
          <a:xfrm>
            <a:off x="7961222" y="2320413"/>
            <a:ext cx="3795626" cy="1492483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2326020413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9">
            <a:extLst>
              <a:ext uri="{FF2B5EF4-FFF2-40B4-BE49-F238E27FC236}">
                <a16:creationId xmlns:a16="http://schemas.microsoft.com/office/drawing/2014/main" id="{C733C991-51D5-DA6A-A1AF-D5987DC1448A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3664236" y="558168"/>
            <a:ext cx="6986278" cy="892175"/>
          </a:xfrm>
        </p:spPr>
        <p:txBody>
          <a:bodyPr>
            <a:noAutofit/>
          </a:bodyPr>
          <a:lstStyle/>
          <a:p>
            <a:r>
              <a:rPr lang="es-ES" sz="4000" b="1" dirty="0">
                <a:solidFill>
                  <a:schemeClr val="accent2"/>
                </a:solidFill>
              </a:rPr>
              <a:t>¿Qué herramientas están usando?</a:t>
            </a:r>
            <a:br>
              <a:rPr lang="es-ES" sz="5400" dirty="0">
                <a:solidFill>
                  <a:schemeClr val="accent2"/>
                </a:solidFill>
              </a:rPr>
            </a:br>
            <a:r>
              <a:rPr lang="es-ES" sz="2800" i="1" dirty="0">
                <a:solidFill>
                  <a:schemeClr val="accent2"/>
                </a:solidFill>
              </a:rPr>
              <a:t>IA en Contextos educativos y laborales </a:t>
            </a:r>
            <a:endParaRPr lang="es-CL" sz="5400" i="1" dirty="0">
              <a:solidFill>
                <a:schemeClr val="accent2"/>
              </a:solidFill>
            </a:endParaRPr>
          </a:p>
        </p:txBody>
      </p:sp>
      <p:sp>
        <p:nvSpPr>
          <p:cNvPr id="36" name="Rectángulo 35">
            <a:extLst>
              <a:ext uri="{FF2B5EF4-FFF2-40B4-BE49-F238E27FC236}">
                <a16:creationId xmlns:a16="http://schemas.microsoft.com/office/drawing/2014/main" id="{1A434A4B-0DEA-4CBC-5CA9-6CFC67AE5E9F}"/>
              </a:ext>
            </a:extLst>
          </p:cNvPr>
          <p:cNvSpPr/>
          <p:nvPr/>
        </p:nvSpPr>
        <p:spPr>
          <a:xfrm>
            <a:off x="5373763" y="2441398"/>
            <a:ext cx="6445378" cy="2956933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CL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" name="Rectángulo 14">
            <a:extLst>
              <a:ext uri="{FF2B5EF4-FFF2-40B4-BE49-F238E27FC236}">
                <a16:creationId xmlns:a16="http://schemas.microsoft.com/office/drawing/2014/main" id="{8C3D7DE1-2D9C-BC0E-8939-17F472E6C066}"/>
              </a:ext>
            </a:extLst>
          </p:cNvPr>
          <p:cNvSpPr/>
          <p:nvPr/>
        </p:nvSpPr>
        <p:spPr>
          <a:xfrm>
            <a:off x="-35579" y="6317869"/>
            <a:ext cx="12227579" cy="54013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CL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1" name="Imagen 10">
            <a:extLst>
              <a:ext uri="{FF2B5EF4-FFF2-40B4-BE49-F238E27FC236}">
                <a16:creationId xmlns:a16="http://schemas.microsoft.com/office/drawing/2014/main" id="{E489DDBE-4D46-EC58-11D0-E4F471798C83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612" r="1404" b="1452"/>
          <a:stretch>
            <a:fillRect/>
          </a:stretch>
        </p:blipFill>
        <p:spPr>
          <a:xfrm>
            <a:off x="663180" y="3429000"/>
            <a:ext cx="2110644" cy="271391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7" name="Imagen 6" descr="Código QR&#10;&#10;El contenido generado por IA puede ser incorrecto.">
            <a:extLst>
              <a:ext uri="{FF2B5EF4-FFF2-40B4-BE49-F238E27FC236}">
                <a16:creationId xmlns:a16="http://schemas.microsoft.com/office/drawing/2014/main" id="{4D50EF9A-F8AE-91C4-C6D4-54CDDFB31ED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867" y="0"/>
            <a:ext cx="3257550" cy="3257550"/>
          </a:xfrm>
          <a:prstGeom prst="rect">
            <a:avLst/>
          </a:prstGeom>
        </p:spPr>
      </p:pic>
      <p:pic>
        <p:nvPicPr>
          <p:cNvPr id="8" name="Imagen 7" descr="Logotipo&#10;&#10;El contenido generado por IA puede ser incorrecto.">
            <a:extLst>
              <a:ext uri="{FF2B5EF4-FFF2-40B4-BE49-F238E27FC236}">
                <a16:creationId xmlns:a16="http://schemas.microsoft.com/office/drawing/2014/main" id="{996AE85C-4D12-A661-48E6-7EBA0B753517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9313" t="6386" r="8526" b="10759"/>
          <a:stretch>
            <a:fillRect/>
          </a:stretch>
        </p:blipFill>
        <p:spPr>
          <a:xfrm>
            <a:off x="5830133" y="3815487"/>
            <a:ext cx="942908" cy="630577"/>
          </a:xfrm>
          <a:prstGeom prst="rect">
            <a:avLst/>
          </a:prstGeom>
          <a:solidFill>
            <a:srgbClr val="FFFFFF"/>
          </a:solidFill>
        </p:spPr>
      </p:pic>
      <p:pic>
        <p:nvPicPr>
          <p:cNvPr id="9" name="Imagen 8" descr="Logotipo&#10;&#10;El contenido generado por IA puede ser incorrecto.">
            <a:extLst>
              <a:ext uri="{FF2B5EF4-FFF2-40B4-BE49-F238E27FC236}">
                <a16:creationId xmlns:a16="http://schemas.microsoft.com/office/drawing/2014/main" id="{526B3E21-CA83-6886-BEB7-7D238C53298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869786" y="3584057"/>
            <a:ext cx="1071738" cy="716747"/>
          </a:xfrm>
          <a:prstGeom prst="rect">
            <a:avLst/>
          </a:prstGeom>
          <a:solidFill>
            <a:srgbClr val="FFFFFF"/>
          </a:solidFill>
        </p:spPr>
      </p:pic>
      <p:pic>
        <p:nvPicPr>
          <p:cNvPr id="10" name="Imagen 9" descr="Icono&#10;&#10;El contenido generado por IA puede ser incorrecto.">
            <a:extLst>
              <a:ext uri="{FF2B5EF4-FFF2-40B4-BE49-F238E27FC236}">
                <a16:creationId xmlns:a16="http://schemas.microsoft.com/office/drawing/2014/main" id="{FE7D2A34-1073-CF65-DD94-250EA26FD298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850055" y="2055462"/>
            <a:ext cx="926250" cy="600574"/>
          </a:xfrm>
          <a:prstGeom prst="rect">
            <a:avLst/>
          </a:prstGeom>
          <a:solidFill>
            <a:srgbClr val="FFFFFF"/>
          </a:solidFill>
        </p:spPr>
      </p:pic>
      <p:pic>
        <p:nvPicPr>
          <p:cNvPr id="12" name="Imagen 11" descr="Un dibujo con letras&#10;&#10;El contenido generado por IA puede ser incorrecto.">
            <a:extLst>
              <a:ext uri="{FF2B5EF4-FFF2-40B4-BE49-F238E27FC236}">
                <a16:creationId xmlns:a16="http://schemas.microsoft.com/office/drawing/2014/main" id="{971CCFA5-E2B3-6F14-C196-3DACC49728C0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871598" y="1948446"/>
            <a:ext cx="930195" cy="506621"/>
          </a:xfrm>
          <a:prstGeom prst="rect">
            <a:avLst/>
          </a:prstGeom>
          <a:solidFill>
            <a:srgbClr val="FFFFFF"/>
          </a:solidFill>
        </p:spPr>
      </p:pic>
      <p:pic>
        <p:nvPicPr>
          <p:cNvPr id="13" name="Imagen 12" descr="Logotipo&#10;&#10;El contenido generado por IA puede ser incorrecto.">
            <a:extLst>
              <a:ext uri="{FF2B5EF4-FFF2-40B4-BE49-F238E27FC236}">
                <a16:creationId xmlns:a16="http://schemas.microsoft.com/office/drawing/2014/main" id="{06EB85BF-650A-1A30-475C-1CBCE96AB9D9}"/>
              </a:ext>
            </a:extLst>
          </p:cNvPr>
          <p:cNvPicPr>
            <a:picLocks noChangeAspect="1"/>
          </p:cNvPicPr>
          <p:nvPr/>
        </p:nvPicPr>
        <p:blipFill>
          <a:blip r:embed="rId9"/>
          <a:srcRect l="9135" t="25677" r="12170" b="28922"/>
          <a:stretch>
            <a:fillRect/>
          </a:stretch>
        </p:blipFill>
        <p:spPr>
          <a:xfrm>
            <a:off x="4764444" y="2522360"/>
            <a:ext cx="1537822" cy="831205"/>
          </a:xfrm>
          <a:prstGeom prst="rect">
            <a:avLst/>
          </a:prstGeom>
          <a:solidFill>
            <a:srgbClr val="FFFFFF"/>
          </a:solidFill>
        </p:spPr>
      </p:pic>
      <p:pic>
        <p:nvPicPr>
          <p:cNvPr id="14" name="Imagen 13" descr="Imagen que contiene Logotipo&#10;&#10;El contenido generado por IA puede ser incorrecto.">
            <a:extLst>
              <a:ext uri="{FF2B5EF4-FFF2-40B4-BE49-F238E27FC236}">
                <a16:creationId xmlns:a16="http://schemas.microsoft.com/office/drawing/2014/main" id="{7245C41A-2106-0714-DEC0-7E123BD6CD0D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983775" y="3816638"/>
            <a:ext cx="1081773" cy="462827"/>
          </a:xfrm>
          <a:prstGeom prst="rect">
            <a:avLst/>
          </a:prstGeom>
          <a:solidFill>
            <a:srgbClr val="FFFFFF"/>
          </a:solidFill>
        </p:spPr>
      </p:pic>
      <p:pic>
        <p:nvPicPr>
          <p:cNvPr id="16" name="Imagen 15" descr="Dibujo animado de un personaje animado&#10;&#10;El contenido generado por IA puede ser incorrecto.">
            <a:extLst>
              <a:ext uri="{FF2B5EF4-FFF2-40B4-BE49-F238E27FC236}">
                <a16:creationId xmlns:a16="http://schemas.microsoft.com/office/drawing/2014/main" id="{24397F0E-414C-5280-C4C0-BBEB5B818D8E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6757345" y="3841465"/>
            <a:ext cx="1068028" cy="694358"/>
          </a:xfrm>
          <a:prstGeom prst="rect">
            <a:avLst/>
          </a:prstGeom>
          <a:solidFill>
            <a:srgbClr val="FFFFFF"/>
          </a:solidFill>
        </p:spPr>
      </p:pic>
      <p:pic>
        <p:nvPicPr>
          <p:cNvPr id="17" name="Imagen 16" descr="Logotipo, nombre de la empresa&#10;&#10;El contenido generado por IA puede ser incorrecto.">
            <a:extLst>
              <a:ext uri="{FF2B5EF4-FFF2-40B4-BE49-F238E27FC236}">
                <a16:creationId xmlns:a16="http://schemas.microsoft.com/office/drawing/2014/main" id="{92442ED2-DFB9-6D69-60D2-B2313BF32606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6438311" y="1675713"/>
            <a:ext cx="895204" cy="909348"/>
          </a:xfrm>
          <a:prstGeom prst="rect">
            <a:avLst/>
          </a:prstGeom>
          <a:solidFill>
            <a:srgbClr val="FFFFFF"/>
          </a:solidFill>
        </p:spPr>
      </p:pic>
      <p:pic>
        <p:nvPicPr>
          <p:cNvPr id="18" name="Imagen 17" descr="Logotipo&#10;&#10;El contenido generado por IA puede ser incorrecto.">
            <a:extLst>
              <a:ext uri="{FF2B5EF4-FFF2-40B4-BE49-F238E27FC236}">
                <a16:creationId xmlns:a16="http://schemas.microsoft.com/office/drawing/2014/main" id="{61FC92C0-E74C-E94F-AF2F-D53A84ABC856}"/>
              </a:ext>
            </a:extLst>
          </p:cNvPr>
          <p:cNvPicPr>
            <a:picLocks noChangeAspect="1"/>
          </p:cNvPicPr>
          <p:nvPr/>
        </p:nvPicPr>
        <p:blipFill>
          <a:blip r:embed="rId13"/>
          <a:srcRect l="12505" t="21438" r="13224" b="26862"/>
          <a:stretch>
            <a:fillRect/>
          </a:stretch>
        </p:blipFill>
        <p:spPr>
          <a:xfrm>
            <a:off x="3983776" y="4559220"/>
            <a:ext cx="1274137" cy="623931"/>
          </a:xfrm>
          <a:prstGeom prst="rect">
            <a:avLst/>
          </a:prstGeom>
          <a:solidFill>
            <a:srgbClr val="FFFFFF"/>
          </a:solidFill>
        </p:spPr>
      </p:pic>
      <p:pic>
        <p:nvPicPr>
          <p:cNvPr id="19" name="Imagen 18" descr="Icono&#10;&#10;El contenido generado por IA puede ser incorrecto.">
            <a:extLst>
              <a:ext uri="{FF2B5EF4-FFF2-40B4-BE49-F238E27FC236}">
                <a16:creationId xmlns:a16="http://schemas.microsoft.com/office/drawing/2014/main" id="{2591F03B-2621-F76D-3EF3-6963F86C2DE2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6286694" y="2661372"/>
            <a:ext cx="791110" cy="896985"/>
          </a:xfrm>
          <a:prstGeom prst="rect">
            <a:avLst/>
          </a:prstGeom>
          <a:solidFill>
            <a:srgbClr val="FFFFFF"/>
          </a:solidFill>
        </p:spPr>
      </p:pic>
      <p:pic>
        <p:nvPicPr>
          <p:cNvPr id="20" name="Imagen 19" descr="Logotipo&#10;&#10;El contenido generado por IA puede ser incorrecto.">
            <a:extLst>
              <a:ext uri="{FF2B5EF4-FFF2-40B4-BE49-F238E27FC236}">
                <a16:creationId xmlns:a16="http://schemas.microsoft.com/office/drawing/2014/main" id="{E5EC14AC-80F1-B067-423B-37068133F501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8159737" y="4505317"/>
            <a:ext cx="1827918" cy="651612"/>
          </a:xfrm>
          <a:prstGeom prst="rect">
            <a:avLst/>
          </a:prstGeom>
          <a:solidFill>
            <a:srgbClr val="FFFFFF"/>
          </a:solidFill>
        </p:spPr>
      </p:pic>
      <p:pic>
        <p:nvPicPr>
          <p:cNvPr id="21" name="Imagen 20" descr="Forma&#10;&#10;El contenido generado por IA puede ser incorrecto.">
            <a:extLst>
              <a:ext uri="{FF2B5EF4-FFF2-40B4-BE49-F238E27FC236}">
                <a16:creationId xmlns:a16="http://schemas.microsoft.com/office/drawing/2014/main" id="{B719F2BD-A46D-1C1D-276D-B36FD9A796D7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5022838" y="1802031"/>
            <a:ext cx="1258982" cy="588820"/>
          </a:xfrm>
          <a:prstGeom prst="rect">
            <a:avLst/>
          </a:prstGeom>
          <a:solidFill>
            <a:srgbClr val="FFFFFF"/>
          </a:solidFill>
        </p:spPr>
      </p:pic>
      <p:pic>
        <p:nvPicPr>
          <p:cNvPr id="22" name="Imagen 21" descr="Logotipo&#10;&#10;El contenido generado por IA puede ser incorrecto.">
            <a:extLst>
              <a:ext uri="{FF2B5EF4-FFF2-40B4-BE49-F238E27FC236}">
                <a16:creationId xmlns:a16="http://schemas.microsoft.com/office/drawing/2014/main" id="{61B1B6A9-6FB9-3AF2-5830-C21D8965EBB3}"/>
              </a:ext>
            </a:extLst>
      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5918223" y="4695672"/>
            <a:ext cx="1683933" cy="451929"/>
          </a:xfrm>
          <a:prstGeom prst="rect">
            <a:avLst/>
          </a:prstGeom>
          <a:solidFill>
            <a:srgbClr val="FFFFFF"/>
          </a:solidFill>
        </p:spPr>
      </p:pic>
      <p:pic>
        <p:nvPicPr>
          <p:cNvPr id="23" name="Imagen 22" descr="Logotipo&#10;&#10;El contenido generado por IA puede ser incorrecto.">
            <a:extLst>
              <a:ext uri="{FF2B5EF4-FFF2-40B4-BE49-F238E27FC236}">
                <a16:creationId xmlns:a16="http://schemas.microsoft.com/office/drawing/2014/main" id="{50B9958D-3FC3-2A29-DBAF-67CF4439C016}"/>
              </a:ext>
            </a:extLst>
          </p:cNvPr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7420255" y="2767479"/>
            <a:ext cx="1371276" cy="716747"/>
          </a:xfrm>
          <a:prstGeom prst="rect">
            <a:avLst/>
          </a:prstGeom>
          <a:solidFill>
            <a:srgbClr val="FFFFFF"/>
          </a:solidFill>
        </p:spPr>
      </p:pic>
      <p:pic>
        <p:nvPicPr>
          <p:cNvPr id="24" name="Imagen 23" descr="Un dibujo de una cara feliz&#10;&#10;El contenido generado por IA puede ser incorrecto.">
            <a:extLst>
              <a:ext uri="{FF2B5EF4-FFF2-40B4-BE49-F238E27FC236}">
                <a16:creationId xmlns:a16="http://schemas.microsoft.com/office/drawing/2014/main" id="{E59CD7A6-D001-8780-3260-3FBCB62ACA2C}"/>
              </a:ext>
            </a:extLst>
          </p:cNvPr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7807269" y="3736849"/>
            <a:ext cx="665463" cy="694358"/>
          </a:xfrm>
          <a:prstGeom prst="rect">
            <a:avLst/>
          </a:prstGeom>
          <a:solidFill>
            <a:srgbClr val="FFFFFF"/>
          </a:solidFill>
        </p:spPr>
      </p:pic>
      <p:pic>
        <p:nvPicPr>
          <p:cNvPr id="25" name="Imagen 24" descr="Logotipo&#10;&#10;El contenido generado por IA puede ser incorrecto.">
            <a:extLst>
              <a:ext uri="{FF2B5EF4-FFF2-40B4-BE49-F238E27FC236}">
                <a16:creationId xmlns:a16="http://schemas.microsoft.com/office/drawing/2014/main" id="{901244B3-0825-F162-3B33-DBBA36E589A6}"/>
              </a:ext>
            </a:extLst>
          </p:cNvPr>
          <p:cNvPicPr>
            <a:picLocks noChangeAspect="1"/>
          </p:cNvPicPr>
          <p:nvPr/>
        </p:nvPicPr>
        <p:blipFill>
          <a:blip r:embed="rId2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75813" y="2670001"/>
            <a:ext cx="1200285" cy="755567"/>
          </a:xfrm>
          <a:prstGeom prst="rect">
            <a:avLst/>
          </a:prstGeom>
          <a:solidFill>
            <a:srgbClr val="FFFFFF"/>
          </a:solidFill>
        </p:spPr>
      </p:pic>
      <p:pic>
        <p:nvPicPr>
          <p:cNvPr id="26" name="Imagen 25" descr="Forma, Círculo&#10;&#10;El contenido generado por IA puede ser incorrecto.">
            <a:extLst>
              <a:ext uri="{FF2B5EF4-FFF2-40B4-BE49-F238E27FC236}">
                <a16:creationId xmlns:a16="http://schemas.microsoft.com/office/drawing/2014/main" id="{BC30378B-70D3-39C2-77AF-E1867BFBFA0B}"/>
              </a:ext>
            </a:extLst>
          </p:cNvPr>
          <p:cNvPicPr>
            <a:picLocks noChangeAspect="1"/>
          </p:cNvPicPr>
          <p:nvPr/>
        </p:nvPicPr>
        <p:blipFill>
          <a:blip r:embed="rId21"/>
          <a:stretch>
            <a:fillRect/>
          </a:stretch>
        </p:blipFill>
        <p:spPr>
          <a:xfrm>
            <a:off x="5062422" y="3257048"/>
            <a:ext cx="765525" cy="810864"/>
          </a:xfrm>
          <a:prstGeom prst="rect">
            <a:avLst/>
          </a:prstGeom>
          <a:solidFill>
            <a:srgbClr val="FFFFFF"/>
          </a:solidFill>
        </p:spPr>
      </p:pic>
      <p:pic>
        <p:nvPicPr>
          <p:cNvPr id="27" name="Imagen 26" descr="Imagen que contiene Texto&#10;&#10;El contenido generado por IA puede ser incorrecto.">
            <a:extLst>
              <a:ext uri="{FF2B5EF4-FFF2-40B4-BE49-F238E27FC236}">
                <a16:creationId xmlns:a16="http://schemas.microsoft.com/office/drawing/2014/main" id="{DB4D285C-FCC2-AD47-FA5F-C00F58988127}"/>
              </a:ext>
            </a:extLst>
          </p:cNvPr>
          <p:cNvPicPr>
            <a:picLocks noChangeAspect="1"/>
          </p:cNvPicPr>
          <p:nvPr/>
        </p:nvPicPr>
        <p:blipFill>
          <a:blip r:embed="rId2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48566" y="2581192"/>
            <a:ext cx="848225" cy="1067898"/>
          </a:xfrm>
          <a:prstGeom prst="rect">
            <a:avLst/>
          </a:prstGeom>
        </p:spPr>
      </p:pic>
      <p:pic>
        <p:nvPicPr>
          <p:cNvPr id="28" name="Imagen 27" descr="Icono&#10;&#10;El contenido generado por IA puede ser incorrecto.">
            <a:extLst>
              <a:ext uri="{FF2B5EF4-FFF2-40B4-BE49-F238E27FC236}">
                <a16:creationId xmlns:a16="http://schemas.microsoft.com/office/drawing/2014/main" id="{4BFCF685-7EFD-940D-ACC3-8D726C39B2AD}"/>
              </a:ext>
            </a:extLst>
          </p:cNvPr>
          <p:cNvPicPr>
            <a:picLocks noChangeAspect="1"/>
          </p:cNvPicPr>
          <p:nvPr/>
        </p:nvPicPr>
        <p:blipFill>
          <a:blip r:embed="rId23"/>
          <a:stretch>
            <a:fillRect/>
          </a:stretch>
        </p:blipFill>
        <p:spPr>
          <a:xfrm>
            <a:off x="7582002" y="1905283"/>
            <a:ext cx="776935" cy="776935"/>
          </a:xfrm>
          <a:prstGeom prst="rect">
            <a:avLst/>
          </a:prstGeom>
        </p:spPr>
      </p:pic>
      <p:sp>
        <p:nvSpPr>
          <p:cNvPr id="2" name="CuadroTexto 1">
            <a:extLst>
              <a:ext uri="{FF2B5EF4-FFF2-40B4-BE49-F238E27FC236}">
                <a16:creationId xmlns:a16="http://schemas.microsoft.com/office/drawing/2014/main" id="{21BE77FC-3ED3-48CB-07EA-49B8421EDA31}"/>
              </a:ext>
            </a:extLst>
          </p:cNvPr>
          <p:cNvSpPr txBox="1"/>
          <p:nvPr/>
        </p:nvSpPr>
        <p:spPr>
          <a:xfrm>
            <a:off x="3822033" y="5720780"/>
            <a:ext cx="6670684" cy="523220"/>
          </a:xfrm>
          <a:prstGeom prst="rect">
            <a:avLst/>
          </a:prstGeom>
          <a:solidFill>
            <a:schemeClr val="accent2"/>
          </a:solidFill>
        </p:spPr>
        <p:txBody>
          <a:bodyPr wrap="square" rtlCol="0">
            <a:spAutoFit/>
          </a:bodyPr>
          <a:lstStyle/>
          <a:p>
            <a:pPr marL="265113"/>
            <a:r>
              <a:rPr lang="es-ES" sz="2800" b="1" dirty="0">
                <a:solidFill>
                  <a:schemeClr val="bg1"/>
                </a:solidFill>
              </a:rPr>
              <a:t>Texto - código - imagen - audio -  video  </a:t>
            </a:r>
            <a:endParaRPr lang="es-CL" sz="28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20643704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1D5D995-B6A5-34E8-6788-5EB9BD78A8A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>
            <a:extLst>
              <a:ext uri="{FF2B5EF4-FFF2-40B4-BE49-F238E27FC236}">
                <a16:creationId xmlns:a16="http://schemas.microsoft.com/office/drawing/2014/main" id="{97E50675-7649-37E5-547A-567FBF324EDD}"/>
              </a:ext>
            </a:extLst>
          </p:cNvPr>
          <p:cNvSpPr/>
          <p:nvPr/>
        </p:nvSpPr>
        <p:spPr>
          <a:xfrm>
            <a:off x="68581" y="651312"/>
            <a:ext cx="11878577" cy="567922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7B5276ED-39EC-3ACB-5313-C85CAD5F39C5}"/>
              </a:ext>
            </a:extLst>
          </p:cNvPr>
          <p:cNvSpPr txBox="1"/>
          <p:nvPr/>
        </p:nvSpPr>
        <p:spPr>
          <a:xfrm>
            <a:off x="517993" y="400325"/>
            <a:ext cx="53521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ea typeface="微软雅黑"/>
                <a:cs typeface="+mn-cs"/>
              </a:rPr>
              <a:t>01</a:t>
            </a:r>
            <a:endParaRPr kumimoji="0" lang="zh-CN" altLang="en-US" sz="24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ea typeface="微软雅黑"/>
              <a:cs typeface="+mn-cs"/>
            </a:endParaRPr>
          </a:p>
        </p:txBody>
      </p:sp>
      <p:sp>
        <p:nvSpPr>
          <p:cNvPr id="5" name="Título 11">
            <a:extLst>
              <a:ext uri="{FF2B5EF4-FFF2-40B4-BE49-F238E27FC236}">
                <a16:creationId xmlns:a16="http://schemas.microsoft.com/office/drawing/2014/main" id="{0ED8A73F-494D-1118-049E-542EE7B427A0}"/>
              </a:ext>
            </a:extLst>
          </p:cNvPr>
          <p:cNvSpPr txBox="1">
            <a:spLocks/>
          </p:cNvSpPr>
          <p:nvPr/>
        </p:nvSpPr>
        <p:spPr>
          <a:xfrm>
            <a:off x="831895" y="985039"/>
            <a:ext cx="6464117" cy="507559"/>
          </a:xfrm>
          <a:prstGeom prst="rect">
            <a:avLst/>
          </a:prstGeom>
          <a:solidFill>
            <a:schemeClr val="accent2"/>
          </a:solidFill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ES" sz="3200" b="1" dirty="0">
                <a:solidFill>
                  <a:schemeClr val="bg1"/>
                </a:solidFill>
                <a:latin typeface="Franklin Gothic Medium"/>
                <a:ea typeface="微软雅黑"/>
                <a:cs typeface="+mn-cs"/>
              </a:rPr>
              <a:t>Herramientas con focos específicos</a:t>
            </a:r>
            <a:endParaRPr lang="es-CL" sz="3200" b="1" dirty="0">
              <a:solidFill>
                <a:schemeClr val="bg1"/>
              </a:solidFill>
              <a:latin typeface="Franklin Gothic Medium"/>
              <a:ea typeface="微软雅黑"/>
              <a:cs typeface="+mn-cs"/>
            </a:endParaRPr>
          </a:p>
        </p:txBody>
      </p:sp>
      <p:sp>
        <p:nvSpPr>
          <p:cNvPr id="6" name="Marcador de contenido 12">
            <a:extLst>
              <a:ext uri="{FF2B5EF4-FFF2-40B4-BE49-F238E27FC236}">
                <a16:creationId xmlns:a16="http://schemas.microsoft.com/office/drawing/2014/main" id="{49110725-5A5E-02FF-29D2-D203DE023050}"/>
              </a:ext>
            </a:extLst>
          </p:cNvPr>
          <p:cNvSpPr txBox="1">
            <a:spLocks/>
          </p:cNvSpPr>
          <p:nvPr/>
        </p:nvSpPr>
        <p:spPr>
          <a:xfrm>
            <a:off x="838200" y="1617121"/>
            <a:ext cx="10515600" cy="5065023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0000"/>
              </a:lnSpc>
            </a:pPr>
            <a:r>
              <a:rPr lang="es-ES" dirty="0"/>
              <a:t>Imágenes y/o videos</a:t>
            </a:r>
          </a:p>
          <a:p>
            <a:pPr>
              <a:lnSpc>
                <a:spcPct val="110000"/>
              </a:lnSpc>
            </a:pPr>
            <a:r>
              <a:rPr lang="es-ES" dirty="0"/>
              <a:t>Presentaciones</a:t>
            </a:r>
          </a:p>
          <a:p>
            <a:pPr>
              <a:lnSpc>
                <a:spcPct val="110000"/>
              </a:lnSpc>
            </a:pPr>
            <a:r>
              <a:rPr lang="es-ES" dirty="0"/>
              <a:t>Esquemas y visualizaciones </a:t>
            </a:r>
          </a:p>
          <a:p>
            <a:pPr>
              <a:lnSpc>
                <a:spcPct val="110000"/>
              </a:lnSpc>
            </a:pPr>
            <a:r>
              <a:rPr lang="es-ES" dirty="0"/>
              <a:t>Música</a:t>
            </a:r>
          </a:p>
          <a:p>
            <a:pPr>
              <a:lnSpc>
                <a:spcPct val="110000"/>
              </a:lnSpc>
            </a:pPr>
            <a:r>
              <a:rPr lang="es-ES" dirty="0"/>
              <a:t>Educación</a:t>
            </a:r>
          </a:p>
          <a:p>
            <a:pPr>
              <a:lnSpc>
                <a:spcPct val="110000"/>
              </a:lnSpc>
            </a:pPr>
            <a:r>
              <a:rPr lang="es-ES" dirty="0"/>
              <a:t>Código Programación</a:t>
            </a:r>
          </a:p>
          <a:p>
            <a:pPr>
              <a:lnSpc>
                <a:spcPct val="110000"/>
              </a:lnSpc>
            </a:pPr>
            <a:r>
              <a:rPr lang="es-CL" dirty="0"/>
              <a:t>Investigación</a:t>
            </a:r>
          </a:p>
        </p:txBody>
      </p:sp>
      <p:pic>
        <p:nvPicPr>
          <p:cNvPr id="8" name="Imagen 7" descr="Un dibujo con letras&#10;&#10;El contenido generado por IA puede ser incorrecto.">
            <a:extLst>
              <a:ext uri="{FF2B5EF4-FFF2-40B4-BE49-F238E27FC236}">
                <a16:creationId xmlns:a16="http://schemas.microsoft.com/office/drawing/2014/main" id="{BE8EB0D8-55FF-3CA6-F184-D0E7B74A59D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70924" y="4066832"/>
            <a:ext cx="1125088" cy="518040"/>
          </a:xfrm>
          <a:prstGeom prst="rect">
            <a:avLst/>
          </a:prstGeom>
          <a:solidFill>
            <a:srgbClr val="FFFFFF"/>
          </a:solidFill>
        </p:spPr>
      </p:pic>
      <p:pic>
        <p:nvPicPr>
          <p:cNvPr id="9" name="Imagen 8" descr="Logotipo&#10;&#10;El contenido generado por IA puede ser incorrecto.">
            <a:extLst>
              <a:ext uri="{FF2B5EF4-FFF2-40B4-BE49-F238E27FC236}">
                <a16:creationId xmlns:a16="http://schemas.microsoft.com/office/drawing/2014/main" id="{AFAE18F8-0E11-59C9-62ED-86BDBA12A68E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11963" t="33266" r="12170" b="34512"/>
          <a:stretch>
            <a:fillRect/>
          </a:stretch>
        </p:blipFill>
        <p:spPr>
          <a:xfrm>
            <a:off x="5491817" y="2114472"/>
            <a:ext cx="1714915" cy="576879"/>
          </a:xfrm>
          <a:prstGeom prst="rect">
            <a:avLst/>
          </a:prstGeom>
          <a:solidFill>
            <a:srgbClr val="FFFFFF"/>
          </a:solidFill>
        </p:spPr>
      </p:pic>
      <p:pic>
        <p:nvPicPr>
          <p:cNvPr id="10" name="Imagen 9" descr="Dibujo con letras&#10;&#10;El contenido generado por IA puede ser incorrecto.">
            <a:extLst>
              <a:ext uri="{FF2B5EF4-FFF2-40B4-BE49-F238E27FC236}">
                <a16:creationId xmlns:a16="http://schemas.microsoft.com/office/drawing/2014/main" id="{22991D92-8F59-9CB9-1C20-FBF4618056A3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6219" t="10600" r="9231" b="14986"/>
          <a:stretch>
            <a:fillRect/>
          </a:stretch>
        </p:blipFill>
        <p:spPr>
          <a:xfrm>
            <a:off x="5580893" y="2718454"/>
            <a:ext cx="1536762" cy="514728"/>
          </a:xfrm>
          <a:prstGeom prst="rect">
            <a:avLst/>
          </a:prstGeom>
          <a:solidFill>
            <a:srgbClr val="FFFFFF"/>
          </a:solidFill>
        </p:spPr>
      </p:pic>
      <p:pic>
        <p:nvPicPr>
          <p:cNvPr id="11" name="Imagen 10" descr="Un dibujo de una cara feliz&#10;&#10;El contenido generado por IA puede ser incorrecto.">
            <a:extLst>
              <a:ext uri="{FF2B5EF4-FFF2-40B4-BE49-F238E27FC236}">
                <a16:creationId xmlns:a16="http://schemas.microsoft.com/office/drawing/2014/main" id="{FD704810-34A4-F953-2DA1-BBF105D110C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663084" y="3382490"/>
            <a:ext cx="469051" cy="50377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12" name="Imagen 11" descr="Icono&#10;&#10;El contenido generado por IA puede ser incorrecto.">
            <a:extLst>
              <a:ext uri="{FF2B5EF4-FFF2-40B4-BE49-F238E27FC236}">
                <a16:creationId xmlns:a16="http://schemas.microsoft.com/office/drawing/2014/main" id="{09E1C8E6-7D3A-7ED7-B6E4-CA35C77F466B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537415" y="3971519"/>
            <a:ext cx="633509" cy="64662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13" name="Imagen 12" descr="Logotipo, nombre de la empresa&#10;&#10;El contenido generado por IA puede ser incorrecto.">
            <a:extLst>
              <a:ext uri="{FF2B5EF4-FFF2-40B4-BE49-F238E27FC236}">
                <a16:creationId xmlns:a16="http://schemas.microsoft.com/office/drawing/2014/main" id="{E68E52A8-2758-358A-9FB0-8BE3D9919BB9}"/>
              </a:ext>
            </a:extLst>
          </p:cNvPr>
          <p:cNvPicPr>
            <a:picLocks noChangeAspect="1"/>
          </p:cNvPicPr>
          <p:nvPr/>
        </p:nvPicPr>
        <p:blipFill>
          <a:blip r:embed="rId8"/>
          <a:srcRect l="9433" t="24137" r="5069" b="20997"/>
          <a:stretch>
            <a:fillRect/>
          </a:stretch>
        </p:blipFill>
        <p:spPr>
          <a:xfrm>
            <a:off x="5537415" y="1505704"/>
            <a:ext cx="1714915" cy="646622"/>
          </a:xfrm>
          <a:prstGeom prst="rect">
            <a:avLst/>
          </a:prstGeom>
        </p:spPr>
      </p:pic>
      <p:pic>
        <p:nvPicPr>
          <p:cNvPr id="14" name="Imagen 13" descr="Logotipo&#10;&#10;El contenido generado por IA puede ser incorrecto.">
            <a:extLst>
              <a:ext uri="{FF2B5EF4-FFF2-40B4-BE49-F238E27FC236}">
                <a16:creationId xmlns:a16="http://schemas.microsoft.com/office/drawing/2014/main" id="{1C15AEE8-07D9-C3C1-4F6A-0BF0D227D445}"/>
              </a:ext>
            </a:extLst>
          </p:cNvPr>
          <p:cNvPicPr>
            <a:picLocks noChangeAspect="1"/>
          </p:cNvPicPr>
          <p:nvPr/>
        </p:nvPicPr>
        <p:blipFill>
          <a:blip r:embed="rId9"/>
          <a:srcRect t="20019" b="25115"/>
          <a:stretch>
            <a:fillRect/>
          </a:stretch>
        </p:blipFill>
        <p:spPr>
          <a:xfrm>
            <a:off x="7383576" y="1475301"/>
            <a:ext cx="1503194" cy="646622"/>
          </a:xfrm>
          <a:prstGeom prst="rect">
            <a:avLst/>
          </a:prstGeom>
        </p:spPr>
      </p:pic>
      <p:pic>
        <p:nvPicPr>
          <p:cNvPr id="15" name="Imagen 14" descr="Logotipo&#10;&#10;El contenido generado por IA puede ser incorrecto.">
            <a:extLst>
              <a:ext uri="{FF2B5EF4-FFF2-40B4-BE49-F238E27FC236}">
                <a16:creationId xmlns:a16="http://schemas.microsoft.com/office/drawing/2014/main" id="{57746724-CD52-423B-6958-ED7D46CD568D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9204729" y="1528433"/>
            <a:ext cx="1061812" cy="623893"/>
          </a:xfrm>
          <a:prstGeom prst="rect">
            <a:avLst/>
          </a:prstGeom>
        </p:spPr>
      </p:pic>
      <p:pic>
        <p:nvPicPr>
          <p:cNvPr id="16" name="Imagen 15" descr="Imagen que contiene Texto&#10;&#10;El contenido generado por IA puede ser incorrecto.">
            <a:extLst>
              <a:ext uri="{FF2B5EF4-FFF2-40B4-BE49-F238E27FC236}">
                <a16:creationId xmlns:a16="http://schemas.microsoft.com/office/drawing/2014/main" id="{308112B5-DD35-7119-A8FF-F4A29370FCD0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163" b="18239"/>
          <a:stretch>
            <a:fillRect/>
          </a:stretch>
        </p:blipFill>
        <p:spPr>
          <a:xfrm>
            <a:off x="5522134" y="4631247"/>
            <a:ext cx="750949" cy="500329"/>
          </a:xfrm>
          <a:prstGeom prst="rect">
            <a:avLst/>
          </a:prstGeom>
          <a:solidFill>
            <a:schemeClr val="bg1"/>
          </a:solidFill>
        </p:spPr>
      </p:pic>
      <p:pic>
        <p:nvPicPr>
          <p:cNvPr id="17" name="Imagen 16" descr="Logotipo, nombre de la empresa&#10;&#10;El contenido generado por IA puede ser incorrecto.">
            <a:extLst>
              <a:ext uri="{FF2B5EF4-FFF2-40B4-BE49-F238E27FC236}">
                <a16:creationId xmlns:a16="http://schemas.microsoft.com/office/drawing/2014/main" id="{69DE2532-7E16-4584-E169-32B00A32A36F}"/>
              </a:ext>
            </a:extLst>
          </p:cNvPr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34119" y="5254231"/>
            <a:ext cx="933304" cy="529289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18" name="Imagen 17" descr="Forma&#10;&#10;El contenido generado por IA puede ser incorrecto.">
            <a:extLst>
              <a:ext uri="{FF2B5EF4-FFF2-40B4-BE49-F238E27FC236}">
                <a16:creationId xmlns:a16="http://schemas.microsoft.com/office/drawing/2014/main" id="{550232EE-41A4-1B75-80DE-05451A1FEC87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37415" y="5240338"/>
            <a:ext cx="2564567" cy="51804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19" name="Imagen 18" descr="Interfaz de usuario gráfica, Aplicación&#10;&#10;El contenido generado por IA puede ser incorrecto.">
            <a:extLst>
              <a:ext uri="{FF2B5EF4-FFF2-40B4-BE49-F238E27FC236}">
                <a16:creationId xmlns:a16="http://schemas.microsoft.com/office/drawing/2014/main" id="{C4B35E80-8D3E-6A8E-19D0-56FC7C6EEFFD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67075" y="5254231"/>
            <a:ext cx="1292682" cy="504147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20" name="Imagen 19" descr="Interfaz de usuario gráfica, Texto&#10;&#10;El contenido generado por IA puede ser incorrecto.">
            <a:extLst>
              <a:ext uri="{FF2B5EF4-FFF2-40B4-BE49-F238E27FC236}">
                <a16:creationId xmlns:a16="http://schemas.microsoft.com/office/drawing/2014/main" id="{CE041FDB-670A-641A-950B-E091B3E53BEB}"/>
              </a:ext>
            </a:extLst>
          </p:cNvPr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021" t="25122" r="23040" b="12087"/>
          <a:stretch>
            <a:fillRect/>
          </a:stretch>
        </p:blipFill>
        <p:spPr>
          <a:xfrm>
            <a:off x="10326360" y="5258682"/>
            <a:ext cx="933304" cy="550003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21" name="Imagen 20">
            <a:extLst>
              <a:ext uri="{FF2B5EF4-FFF2-40B4-BE49-F238E27FC236}">
                <a16:creationId xmlns:a16="http://schemas.microsoft.com/office/drawing/2014/main" id="{30822F64-FFF3-822C-6B3F-E529EE68312A}"/>
              </a:ext>
            </a:extLst>
          </p:cNvPr>
          <p:cNvPicPr>
            <a:picLocks noChangeAspect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279" t="1162" r="20945"/>
          <a:stretch>
            <a:fillRect/>
          </a:stretch>
        </p:blipFill>
        <p:spPr>
          <a:xfrm>
            <a:off x="11334397" y="5229068"/>
            <a:ext cx="599321" cy="579617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2802619222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18E6894-0E41-72DE-7804-C111417066F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文本框 6">
            <a:extLst>
              <a:ext uri="{FF2B5EF4-FFF2-40B4-BE49-F238E27FC236}">
                <a16:creationId xmlns:a16="http://schemas.microsoft.com/office/drawing/2014/main" id="{784D8E92-652A-7B30-180B-1C8FFB052FEE}"/>
              </a:ext>
            </a:extLst>
          </p:cNvPr>
          <p:cNvSpPr txBox="1"/>
          <p:nvPr/>
        </p:nvSpPr>
        <p:spPr>
          <a:xfrm>
            <a:off x="517993" y="400325"/>
            <a:ext cx="53521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ea typeface="微软雅黑"/>
                <a:cs typeface="+mn-cs"/>
              </a:rPr>
              <a:t>01</a:t>
            </a:r>
            <a:endParaRPr kumimoji="0" lang="zh-CN" altLang="en-US" sz="24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ea typeface="微软雅黑"/>
              <a:cs typeface="+mn-cs"/>
            </a:endParaRPr>
          </a:p>
        </p:txBody>
      </p:sp>
      <p:sp>
        <p:nvSpPr>
          <p:cNvPr id="5" name="Título 1">
            <a:extLst>
              <a:ext uri="{FF2B5EF4-FFF2-40B4-BE49-F238E27FC236}">
                <a16:creationId xmlns:a16="http://schemas.microsoft.com/office/drawing/2014/main" id="{03031BAA-2DAE-0B37-0319-D749231C3B5C}"/>
              </a:ext>
            </a:extLst>
          </p:cNvPr>
          <p:cNvSpPr txBox="1">
            <a:spLocks/>
          </p:cNvSpPr>
          <p:nvPr/>
        </p:nvSpPr>
        <p:spPr>
          <a:xfrm>
            <a:off x="633378" y="861990"/>
            <a:ext cx="10454832" cy="599732"/>
          </a:xfrm>
          <a:prstGeom prst="rect">
            <a:avLst/>
          </a:prstGeom>
          <a:solidFill>
            <a:schemeClr val="accent2"/>
          </a:solidFill>
        </p:spPr>
        <p:txBody>
          <a:bodyPr vert="horz" lIns="91440" tIns="45720" rIns="91440" bIns="45720" rtlCol="0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200" b="1" dirty="0" err="1">
                <a:solidFill>
                  <a:schemeClr val="bg1"/>
                </a:solidFill>
              </a:rPr>
              <a:t>Herramientas</a:t>
            </a:r>
            <a:r>
              <a:rPr lang="en-US" sz="3200" b="1" dirty="0">
                <a:solidFill>
                  <a:schemeClr val="bg1"/>
                </a:solidFill>
              </a:rPr>
              <a:t> que </a:t>
            </a:r>
            <a:r>
              <a:rPr lang="en-US" sz="3200" b="1" dirty="0" err="1">
                <a:solidFill>
                  <a:schemeClr val="bg1"/>
                </a:solidFill>
              </a:rPr>
              <a:t>podemos</a:t>
            </a:r>
            <a:r>
              <a:rPr lang="en-US" sz="3200" b="1" dirty="0">
                <a:solidFill>
                  <a:schemeClr val="bg1"/>
                </a:solidFill>
              </a:rPr>
              <a:t> </a:t>
            </a:r>
            <a:r>
              <a:rPr lang="en-US" sz="3200" b="1" dirty="0" err="1">
                <a:solidFill>
                  <a:schemeClr val="bg1"/>
                </a:solidFill>
              </a:rPr>
              <a:t>adecuar</a:t>
            </a:r>
            <a:r>
              <a:rPr lang="en-US" sz="3200" b="1" dirty="0">
                <a:solidFill>
                  <a:schemeClr val="bg1"/>
                </a:solidFill>
              </a:rPr>
              <a:t> a </a:t>
            </a:r>
            <a:r>
              <a:rPr lang="en-US" sz="3200" b="1" dirty="0" err="1">
                <a:solidFill>
                  <a:schemeClr val="bg1"/>
                </a:solidFill>
              </a:rPr>
              <a:t>nuestras</a:t>
            </a:r>
            <a:r>
              <a:rPr lang="en-US" sz="3200" b="1" dirty="0">
                <a:solidFill>
                  <a:schemeClr val="bg1"/>
                </a:solidFill>
              </a:rPr>
              <a:t> </a:t>
            </a:r>
            <a:r>
              <a:rPr lang="en-US" sz="3200" b="1" dirty="0" err="1">
                <a:solidFill>
                  <a:schemeClr val="bg1"/>
                </a:solidFill>
              </a:rPr>
              <a:t>demandas</a:t>
            </a:r>
            <a:endParaRPr lang="en-US" sz="3200" b="1" dirty="0">
              <a:solidFill>
                <a:schemeClr val="bg1"/>
              </a:solidFill>
            </a:endParaRPr>
          </a:p>
        </p:txBody>
      </p:sp>
      <p:pic>
        <p:nvPicPr>
          <p:cNvPr id="6" name="Imagen 5" descr="Logotipo, nombre de la empresa&#10;&#10;El contenido generado por IA puede ser incorrecto.">
            <a:extLst>
              <a:ext uri="{FF2B5EF4-FFF2-40B4-BE49-F238E27FC236}">
                <a16:creationId xmlns:a16="http://schemas.microsoft.com/office/drawing/2014/main" id="{1423A02B-7C25-6BF9-83DA-9C9DCF405AA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-5" b="-5"/>
          <a:stretch>
            <a:fillRect/>
          </a:stretch>
        </p:blipFill>
        <p:spPr>
          <a:xfrm>
            <a:off x="4367478" y="2287812"/>
            <a:ext cx="3108468" cy="3108467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292929"/>
            </a:solidFill>
            <a:miter lim="800000"/>
          </a:ln>
          <a:effectLst>
            <a:reflection blurRad="12700" stA="28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>
            <a:bevelT h="38100"/>
            <a:contourClr>
              <a:srgbClr val="C0C0C0"/>
            </a:contourClr>
          </a:sp3d>
        </p:spPr>
      </p:pic>
      <p:pic>
        <p:nvPicPr>
          <p:cNvPr id="8" name="Imagen 7" descr="Icono&#10;&#10;El contenido generado por IA puede ser incorrecto.">
            <a:extLst>
              <a:ext uri="{FF2B5EF4-FFF2-40B4-BE49-F238E27FC236}">
                <a16:creationId xmlns:a16="http://schemas.microsoft.com/office/drawing/2014/main" id="{B1C3C1C4-FBD8-A1D1-A7BE-1F812CAA632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304" r="3" b="8317"/>
          <a:stretch>
            <a:fillRect/>
          </a:stretch>
        </p:blipFill>
        <p:spPr>
          <a:xfrm>
            <a:off x="230601" y="2287812"/>
            <a:ext cx="3849485" cy="3209752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292929"/>
            </a:solidFill>
            <a:miter lim="800000"/>
          </a:ln>
          <a:effectLst>
            <a:reflection blurRad="12700" stA="28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>
            <a:bevelT h="38100"/>
            <a:contourClr>
              <a:srgbClr val="C0C0C0"/>
            </a:contourClr>
          </a:sp3d>
        </p:spPr>
      </p:pic>
      <p:pic>
        <p:nvPicPr>
          <p:cNvPr id="9" name="Marcador de contenido 4" descr="Logotipo&#10;&#10;El contenido generado por IA puede ser incorrecto.">
            <a:extLst>
              <a:ext uri="{FF2B5EF4-FFF2-40B4-BE49-F238E27FC236}">
                <a16:creationId xmlns:a16="http://schemas.microsoft.com/office/drawing/2014/main" id="{A6F5B429-CE64-28E9-84F0-CD3C52EA262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13" r="6063" b="-1"/>
          <a:stretch>
            <a:fillRect/>
          </a:stretch>
        </p:blipFill>
        <p:spPr>
          <a:xfrm>
            <a:off x="7763338" y="2287812"/>
            <a:ext cx="4136382" cy="3108467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292929"/>
            </a:solidFill>
            <a:miter lim="800000"/>
          </a:ln>
          <a:effectLst>
            <a:reflection blurRad="12700" stA="28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>
            <a:bevelT h="38100"/>
            <a:contourClr>
              <a:srgbClr val="C0C0C0"/>
            </a:contourClr>
          </a:sp3d>
        </p:spPr>
      </p:pic>
    </p:spTree>
    <p:extLst>
      <p:ext uri="{BB962C8B-B14F-4D97-AF65-F5344CB8AC3E}">
        <p14:creationId xmlns:p14="http://schemas.microsoft.com/office/powerpoint/2010/main" val="180198619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n 5" descr="Patrón de fondo&#10;&#10;El contenido generado por IA puede ser incorrecto.">
            <a:extLst>
              <a:ext uri="{FF2B5EF4-FFF2-40B4-BE49-F238E27FC236}">
                <a16:creationId xmlns:a16="http://schemas.microsoft.com/office/drawing/2014/main" id="{2DCD5FE9-50B6-5A6E-F844-F30D7A370E9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260826" cy="6858000"/>
          </a:xfrm>
          <a:prstGeom prst="rect">
            <a:avLst/>
          </a:prstGeom>
        </p:spPr>
      </p:pic>
      <p:sp>
        <p:nvSpPr>
          <p:cNvPr id="3" name="Rectángulo 2">
            <a:extLst>
              <a:ext uri="{FF2B5EF4-FFF2-40B4-BE49-F238E27FC236}">
                <a16:creationId xmlns:a16="http://schemas.microsoft.com/office/drawing/2014/main" id="{9D6F8DB8-CB21-3A39-38B4-10AA40731269}"/>
              </a:ext>
            </a:extLst>
          </p:cNvPr>
          <p:cNvSpPr/>
          <p:nvPr/>
        </p:nvSpPr>
        <p:spPr>
          <a:xfrm>
            <a:off x="0" y="0"/>
            <a:ext cx="12260826" cy="6858000"/>
          </a:xfrm>
          <a:prstGeom prst="rect">
            <a:avLst/>
          </a:prstGeom>
          <a:solidFill>
            <a:srgbClr val="7F7F7F">
              <a:alpha val="69804"/>
            </a:srgb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FDEF182A-5B40-2C34-6E47-D85D8AED5D88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1097280" y="731522"/>
            <a:ext cx="10058400" cy="1005838"/>
          </a:xfrm>
          <a:solidFill>
            <a:schemeClr val="accent2"/>
          </a:solidFill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6000" dirty="0" err="1">
                <a:solidFill>
                  <a:schemeClr val="bg1"/>
                </a:solidFill>
              </a:rPr>
              <a:t>Aplicaciones</a:t>
            </a:r>
            <a:r>
              <a:rPr lang="en-US" sz="6000" dirty="0">
                <a:solidFill>
                  <a:schemeClr val="bg1"/>
                </a:solidFill>
              </a:rPr>
              <a:t> de IA</a:t>
            </a:r>
          </a:p>
        </p:txBody>
      </p:sp>
      <p:graphicFrame>
        <p:nvGraphicFramePr>
          <p:cNvPr id="5" name="Marcador de contenido 2">
            <a:extLst>
              <a:ext uri="{FF2B5EF4-FFF2-40B4-BE49-F238E27FC236}">
                <a16:creationId xmlns:a16="http://schemas.microsoft.com/office/drawing/2014/main" id="{0FA1B4EB-6DEB-B5B3-3D59-793F21D08C2D}"/>
              </a:ext>
            </a:extLst>
          </p:cNvPr>
          <p:cNvGraphicFramePr>
            <a:graphicFrameLocks noGrp="1"/>
          </p:cNvGraphicFramePr>
          <p:nvPr>
            <p:ph idx="4294967295"/>
          </p:nvPr>
        </p:nvGraphicFramePr>
        <p:xfrm>
          <a:off x="1096963" y="2098515"/>
          <a:ext cx="10058400" cy="378608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93562523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53A813B-9EAA-2DFE-ABC4-C7BE0D3B357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 descr="Una caricatura de una persona&#10;&#10;El contenido generado por IA puede ser incorrecto.">
            <a:extLst>
              <a:ext uri="{FF2B5EF4-FFF2-40B4-BE49-F238E27FC236}">
                <a16:creationId xmlns:a16="http://schemas.microsoft.com/office/drawing/2014/main" id="{642AF6CB-0C68-EDCB-EB5F-9CB33BA2181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265660" cy="6858000"/>
          </a:xfrm>
          <a:prstGeom prst="rect">
            <a:avLst/>
          </a:prstGeom>
        </p:spPr>
      </p:pic>
      <p:sp>
        <p:nvSpPr>
          <p:cNvPr id="4" name="Rectángulo 3">
            <a:extLst>
              <a:ext uri="{FF2B5EF4-FFF2-40B4-BE49-F238E27FC236}">
                <a16:creationId xmlns:a16="http://schemas.microsoft.com/office/drawing/2014/main" id="{17EA153E-3048-F992-85D2-19A5FDA6CC4C}"/>
              </a:ext>
            </a:extLst>
          </p:cNvPr>
          <p:cNvSpPr/>
          <p:nvPr/>
        </p:nvSpPr>
        <p:spPr>
          <a:xfrm>
            <a:off x="4834" y="0"/>
            <a:ext cx="12260826" cy="6858000"/>
          </a:xfrm>
          <a:prstGeom prst="rect">
            <a:avLst/>
          </a:prstGeom>
          <a:solidFill>
            <a:srgbClr val="7F7F7F">
              <a:alpha val="69804"/>
            </a:srgb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5" name="Título 1">
            <a:extLst>
              <a:ext uri="{FF2B5EF4-FFF2-40B4-BE49-F238E27FC236}">
                <a16:creationId xmlns:a16="http://schemas.microsoft.com/office/drawing/2014/main" id="{B8102362-9F25-D81D-CB41-329BEABC140E}"/>
              </a:ext>
            </a:extLst>
          </p:cNvPr>
          <p:cNvSpPr txBox="1">
            <a:spLocks/>
          </p:cNvSpPr>
          <p:nvPr/>
        </p:nvSpPr>
        <p:spPr>
          <a:xfrm>
            <a:off x="852975" y="1072826"/>
            <a:ext cx="5685576" cy="565561"/>
          </a:xfrm>
          <a:prstGeom prst="rect">
            <a:avLst/>
          </a:prstGeom>
          <a:solidFill>
            <a:schemeClr val="accent2"/>
          </a:solidFill>
        </p:spPr>
        <p:txBody>
          <a:bodyPr vert="horz" lIns="91440" tIns="45720" rIns="91440" bIns="45720" rtlCol="0" anchor="ctr">
            <a:normAutofit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36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Franklin Gothic Medium"/>
                <a:ea typeface="+mj-ea"/>
                <a:cs typeface="+mj-cs"/>
              </a:rPr>
              <a:t>¿Para qué la vamos a usar?</a:t>
            </a:r>
            <a:endParaRPr kumimoji="0" lang="es-CL" sz="36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Franklin Gothic Medium"/>
              <a:ea typeface="+mj-ea"/>
              <a:cs typeface="+mj-cs"/>
            </a:endParaRPr>
          </a:p>
        </p:txBody>
      </p:sp>
      <p:graphicFrame>
        <p:nvGraphicFramePr>
          <p:cNvPr id="6" name="Marcador de contenido 2">
            <a:extLst>
              <a:ext uri="{FF2B5EF4-FFF2-40B4-BE49-F238E27FC236}">
                <a16:creationId xmlns:a16="http://schemas.microsoft.com/office/drawing/2014/main" id="{F2FE1048-2BCC-5CEC-90A9-878D2A32E4D8}"/>
              </a:ext>
            </a:extLst>
          </p:cNvPr>
          <p:cNvGraphicFramePr>
            <a:graphicFrameLocks/>
          </p:cNvGraphicFramePr>
          <p:nvPr/>
        </p:nvGraphicFramePr>
        <p:xfrm>
          <a:off x="785598" y="1849223"/>
          <a:ext cx="10131425" cy="36496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</p:spTree>
    <p:extLst>
      <p:ext uri="{BB962C8B-B14F-4D97-AF65-F5344CB8AC3E}">
        <p14:creationId xmlns:p14="http://schemas.microsoft.com/office/powerpoint/2010/main" val="1159913510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0184B4F-6BC3-CD37-10CC-F2DB3BA306E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: 圆角 1">
            <a:extLst>
              <a:ext uri="{FF2B5EF4-FFF2-40B4-BE49-F238E27FC236}">
                <a16:creationId xmlns:a16="http://schemas.microsoft.com/office/drawing/2014/main" id="{1E732804-740E-E0C7-4756-760B445A3FC4}"/>
              </a:ext>
            </a:extLst>
          </p:cNvPr>
          <p:cNvSpPr/>
          <p:nvPr/>
        </p:nvSpPr>
        <p:spPr>
          <a:xfrm rot="2700000">
            <a:off x="481528" y="324463"/>
            <a:ext cx="608141" cy="608141"/>
          </a:xfrm>
          <a:prstGeom prst="roundRect">
            <a:avLst/>
          </a:prstGeom>
          <a:solidFill>
            <a:schemeClr val="accent2">
              <a:lumMod val="75000"/>
            </a:schemeClr>
          </a:solidFill>
          <a:ln w="38100"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ea typeface="微软雅黑"/>
              <a:cs typeface="+mn-cs"/>
            </a:endParaRP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924D2892-F019-9B3A-6730-88BA747C1BD7}"/>
              </a:ext>
            </a:extLst>
          </p:cNvPr>
          <p:cNvSpPr txBox="1"/>
          <p:nvPr/>
        </p:nvSpPr>
        <p:spPr>
          <a:xfrm>
            <a:off x="517993" y="400325"/>
            <a:ext cx="53521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ea typeface="微软雅黑"/>
                <a:cs typeface="+mn-cs"/>
              </a:rPr>
              <a:t>01</a:t>
            </a:r>
            <a:endParaRPr kumimoji="0" lang="zh-CN" altLang="en-US" sz="24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ea typeface="微软雅黑"/>
              <a:cs typeface="+mn-cs"/>
            </a:endParaRPr>
          </a:p>
        </p:txBody>
      </p:sp>
      <p:pic>
        <p:nvPicPr>
          <p:cNvPr id="5" name="Imagen 4" descr="Hombre sentado en un escritorio&#10;&#10;El contenido generado por IA puede ser incorrecto.">
            <a:extLst>
              <a:ext uri="{FF2B5EF4-FFF2-40B4-BE49-F238E27FC236}">
                <a16:creationId xmlns:a16="http://schemas.microsoft.com/office/drawing/2014/main" id="{DC0E2FB9-9A93-F6CA-ACE5-3C7754871BA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25745"/>
            <a:ext cx="4572000" cy="6858000"/>
          </a:xfrm>
          <a:prstGeom prst="rect">
            <a:avLst/>
          </a:prstGeom>
        </p:spPr>
      </p:pic>
      <p:sp>
        <p:nvSpPr>
          <p:cNvPr id="6" name="Title 1">
            <a:extLst>
              <a:ext uri="{FF2B5EF4-FFF2-40B4-BE49-F238E27FC236}">
                <a16:creationId xmlns:a16="http://schemas.microsoft.com/office/drawing/2014/main" id="{535C7BCA-19C9-1AF8-C513-8AF4970F7EA7}"/>
              </a:ext>
            </a:extLst>
          </p:cNvPr>
          <p:cNvSpPr txBox="1">
            <a:spLocks/>
          </p:cNvSpPr>
          <p:nvPr/>
        </p:nvSpPr>
        <p:spPr>
          <a:xfrm>
            <a:off x="195486" y="516835"/>
            <a:ext cx="4376514" cy="2143238"/>
          </a:xfrm>
          <a:prstGeom prst="rect">
            <a:avLst/>
          </a:prstGeom>
          <a:solidFill>
            <a:schemeClr val="bg1">
              <a:alpha val="29000"/>
            </a:schemeClr>
          </a:solidFill>
        </p:spPr>
        <p:txBody>
          <a:bodyPr anchor="ctr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ES" sz="3600" dirty="0">
                <a:solidFill>
                  <a:srgbClr val="FFFFFF"/>
                </a:solidFill>
              </a:rPr>
              <a:t>Buenas prácticas en la integración de IA al servicio del aprendizaje</a:t>
            </a:r>
          </a:p>
        </p:txBody>
      </p:sp>
      <p:graphicFrame>
        <p:nvGraphicFramePr>
          <p:cNvPr id="8" name="Content Placeholder 2">
            <a:extLst>
              <a:ext uri="{FF2B5EF4-FFF2-40B4-BE49-F238E27FC236}">
                <a16:creationId xmlns:a16="http://schemas.microsoft.com/office/drawing/2014/main" id="{4F93F29D-8B47-02C9-413E-2F57FDA11DC6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284081736"/>
              </p:ext>
            </p:extLst>
          </p:nvPr>
        </p:nvGraphicFramePr>
        <p:xfrm>
          <a:off x="5126623" y="1058555"/>
          <a:ext cx="6440258" cy="443617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</p:spTree>
    <p:extLst>
      <p:ext uri="{BB962C8B-B14F-4D97-AF65-F5344CB8AC3E}">
        <p14:creationId xmlns:p14="http://schemas.microsoft.com/office/powerpoint/2010/main" val="3127610817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Rectangle 28">
            <a:extLst>
              <a:ext uri="{FF2B5EF4-FFF2-40B4-BE49-F238E27FC236}">
                <a16:creationId xmlns:a16="http://schemas.microsoft.com/office/drawing/2014/main" id="{3F89FC01-D0CF-4899-A184-1F007036308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6400800"/>
            <a:ext cx="12192000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s-CL"/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F4E5A9FF-C93F-4A6D-ABDE-2533C3017B8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5" y="6334316"/>
            <a:ext cx="12191985" cy="6648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s-CL"/>
          </a:p>
        </p:txBody>
      </p:sp>
      <p:cxnSp>
        <p:nvCxnSpPr>
          <p:cNvPr id="33" name="Straight Connector 32">
            <a:extLst>
              <a:ext uri="{FF2B5EF4-FFF2-40B4-BE49-F238E27FC236}">
                <a16:creationId xmlns:a16="http://schemas.microsoft.com/office/drawing/2014/main" id="{890A4124-979D-4376-AA58-6501D58B67B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193532" y="1737845"/>
            <a:ext cx="996696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 useBgFill="1">
        <p:nvSpPr>
          <p:cNvPr id="35" name="Rectangle 34">
            <a:extLst>
              <a:ext uri="{FF2B5EF4-FFF2-40B4-BE49-F238E27FC236}">
                <a16:creationId xmlns:a16="http://schemas.microsoft.com/office/drawing/2014/main" id="{4B019A08-55AD-4038-B865-37DA596B8CE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1" cy="6334316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ítulo 5">
            <a:extLst>
              <a:ext uri="{FF2B5EF4-FFF2-40B4-BE49-F238E27FC236}">
                <a16:creationId xmlns:a16="http://schemas.microsoft.com/office/drawing/2014/main" id="{6F6AB7FB-5B07-DACF-9093-2EC5A21A0408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4876801" y="634946"/>
            <a:ext cx="6662055" cy="1450757"/>
          </a:xfrm>
        </p:spPr>
        <p:txBody>
          <a:bodyPr vert="horz" lIns="91440" tIns="45720" rIns="91440" bIns="45720" rtlCol="0" anchor="b">
            <a:normAutofit fontScale="90000"/>
          </a:bodyPr>
          <a:lstStyle/>
          <a:p>
            <a:r>
              <a:rPr lang="en-US" sz="3600" b="1" cap="none" dirty="0"/>
              <a:t>¿</a:t>
            </a:r>
            <a:r>
              <a:rPr lang="en-US" sz="3600" b="1" cap="none" dirty="0" err="1"/>
              <a:t>Cómo</a:t>
            </a:r>
            <a:r>
              <a:rPr lang="en-US" sz="3600" b="1" cap="none" dirty="0"/>
              <a:t> </a:t>
            </a:r>
            <a:r>
              <a:rPr lang="en-US" sz="3600" b="1" cap="none" dirty="0" err="1"/>
              <a:t>potenciar</a:t>
            </a:r>
            <a:r>
              <a:rPr lang="en-US" sz="3600" b="1" cap="none" dirty="0"/>
              <a:t> el </a:t>
            </a:r>
            <a:r>
              <a:rPr lang="en-US" sz="3600" b="1" cap="none" dirty="0" err="1"/>
              <a:t>pensamiento</a:t>
            </a:r>
            <a:r>
              <a:rPr lang="en-US" sz="3600" b="1" cap="none" dirty="0"/>
              <a:t> </a:t>
            </a:r>
            <a:r>
              <a:rPr lang="en-US" sz="3600" b="1" cap="none" dirty="0" err="1"/>
              <a:t>crítico</a:t>
            </a:r>
            <a:r>
              <a:rPr lang="en-US" sz="3600" b="1" cap="none" dirty="0"/>
              <a:t> </a:t>
            </a:r>
            <a:r>
              <a:rPr lang="en-US" sz="3600" b="1" cap="none" dirty="0" err="1"/>
              <a:t>en</a:t>
            </a:r>
            <a:r>
              <a:rPr lang="en-US" sz="3600" b="1" cap="none" dirty="0"/>
              <a:t> </a:t>
            </a:r>
            <a:r>
              <a:rPr lang="en-US" sz="3600" b="1" cap="none" dirty="0" err="1"/>
              <a:t>contextos</a:t>
            </a:r>
            <a:r>
              <a:rPr lang="en-US" sz="3600" b="1" cap="none" dirty="0"/>
              <a:t> </a:t>
            </a:r>
            <a:r>
              <a:rPr lang="en-US" sz="3600" b="1" cap="none" dirty="0" err="1"/>
              <a:t>educativos</a:t>
            </a:r>
            <a:r>
              <a:rPr lang="en-US" sz="3600" b="1" cap="none" dirty="0"/>
              <a:t>?</a:t>
            </a:r>
            <a:br>
              <a:rPr lang="en-US" sz="3600" dirty="0"/>
            </a:br>
            <a:endParaRPr lang="en-US" sz="3600" dirty="0"/>
          </a:p>
        </p:txBody>
      </p:sp>
      <p:pic>
        <p:nvPicPr>
          <p:cNvPr id="24" name="Imagen 23" descr="Pantalla de computadora con imágen de hombre&#10;&#10;El contenido generado por IA puede ser incorrecto.">
            <a:extLst>
              <a:ext uri="{FF2B5EF4-FFF2-40B4-BE49-F238E27FC236}">
                <a16:creationId xmlns:a16="http://schemas.microsoft.com/office/drawing/2014/main" id="{9AB62CDA-47EA-E8BB-E8DE-020F59692FA8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4363" t="3749" r="1248" b="9198"/>
          <a:stretch>
            <a:fillRect/>
          </a:stretch>
        </p:blipFill>
        <p:spPr>
          <a:xfrm>
            <a:off x="343029" y="1164788"/>
            <a:ext cx="4342220" cy="4004739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cxnSp>
        <p:nvCxnSpPr>
          <p:cNvPr id="37" name="Straight Connector 36">
            <a:extLst>
              <a:ext uri="{FF2B5EF4-FFF2-40B4-BE49-F238E27FC236}">
                <a16:creationId xmlns:a16="http://schemas.microsoft.com/office/drawing/2014/main" id="{2BA067F2-7FAF-4758-9BC4-F7C88ED9044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6411684" y="2086188"/>
            <a:ext cx="4748808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  <a:alpha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Rectangle 38">
            <a:extLst>
              <a:ext uri="{FF2B5EF4-FFF2-40B4-BE49-F238E27FC236}">
                <a16:creationId xmlns:a16="http://schemas.microsoft.com/office/drawing/2014/main" id="{1627C7B9-FD35-4E35-B741-E4A9A5F416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5" y="6334316"/>
            <a:ext cx="12191985" cy="6648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s-CL"/>
          </a:p>
        </p:txBody>
      </p:sp>
      <p:sp>
        <p:nvSpPr>
          <p:cNvPr id="41" name="Rectangle 40">
            <a:extLst>
              <a:ext uri="{FF2B5EF4-FFF2-40B4-BE49-F238E27FC236}">
                <a16:creationId xmlns:a16="http://schemas.microsoft.com/office/drawing/2014/main" id="{476B7131-2035-43F9-84E8-2B4749D333B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6400800"/>
            <a:ext cx="12192000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s-CL"/>
          </a:p>
        </p:txBody>
      </p:sp>
      <p:graphicFrame>
        <p:nvGraphicFramePr>
          <p:cNvPr id="9" name="Marcador de contenido 6">
            <a:extLst>
              <a:ext uri="{FF2B5EF4-FFF2-40B4-BE49-F238E27FC236}">
                <a16:creationId xmlns:a16="http://schemas.microsoft.com/office/drawing/2014/main" id="{A84D0408-E06F-341B-F220-3C9EB7009AEE}"/>
              </a:ext>
            </a:extLst>
          </p:cNvPr>
          <p:cNvGraphicFramePr>
            <a:graphicFrameLocks noGrp="1"/>
          </p:cNvGraphicFramePr>
          <p:nvPr>
            <p:ph idx="4294967295"/>
            <p:extLst>
              <p:ext uri="{D42A27DB-BD31-4B8C-83A1-F6EECF244321}">
                <p14:modId xmlns:p14="http://schemas.microsoft.com/office/powerpoint/2010/main" val="1324499332"/>
              </p:ext>
            </p:extLst>
          </p:nvPr>
        </p:nvGraphicFramePr>
        <p:xfrm>
          <a:off x="4876801" y="1968623"/>
          <a:ext cx="6662056" cy="413491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2974115878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62CD8B2-9B6A-1C10-81B3-F4BAB563449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ítulo 5">
            <a:extLst>
              <a:ext uri="{FF2B5EF4-FFF2-40B4-BE49-F238E27FC236}">
                <a16:creationId xmlns:a16="http://schemas.microsoft.com/office/drawing/2014/main" id="{8B34C8BF-023F-FF8B-3F42-3F5D2A4540C7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550617" y="304800"/>
            <a:ext cx="6272213" cy="1608138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rPr lang="es-ES" sz="3200" b="1" cap="none" dirty="0"/>
              <a:t>¿Cómo potenciar el pensamiento crítico en contextos educativos?</a:t>
            </a:r>
            <a:br>
              <a:rPr lang="es-ES" sz="3200" dirty="0"/>
            </a:br>
            <a:endParaRPr lang="es-CL" sz="3200" dirty="0"/>
          </a:p>
        </p:txBody>
      </p:sp>
      <p:pic>
        <p:nvPicPr>
          <p:cNvPr id="24" name="Imagen 23" descr="Pantalla de computadora con imágen de hombre&#10;&#10;El contenido generado por IA puede ser incorrecto.">
            <a:extLst>
              <a:ext uri="{FF2B5EF4-FFF2-40B4-BE49-F238E27FC236}">
                <a16:creationId xmlns:a16="http://schemas.microsoft.com/office/drawing/2014/main" id="{65C15BB2-FB54-5D85-0366-77C43946EDCD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4363" t="3749" r="1248" b="9198"/>
          <a:stretch>
            <a:fillRect/>
          </a:stretch>
        </p:blipFill>
        <p:spPr>
          <a:xfrm>
            <a:off x="504093" y="1712255"/>
            <a:ext cx="4595446" cy="423823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cxnSp>
        <p:nvCxnSpPr>
          <p:cNvPr id="10" name="Conector recto 9">
            <a:extLst>
              <a:ext uri="{FF2B5EF4-FFF2-40B4-BE49-F238E27FC236}">
                <a16:creationId xmlns:a16="http://schemas.microsoft.com/office/drawing/2014/main" id="{C3A78DC9-E929-54F5-E6D7-69D9C1791810}"/>
              </a:ext>
            </a:extLst>
          </p:cNvPr>
          <p:cNvCxnSpPr>
            <a:cxnSpLocks/>
          </p:cNvCxnSpPr>
          <p:nvPr/>
        </p:nvCxnSpPr>
        <p:spPr>
          <a:xfrm flipH="1">
            <a:off x="6236677" y="2949677"/>
            <a:ext cx="1835607" cy="1680937"/>
          </a:xfrm>
          <a:prstGeom prst="line">
            <a:avLst/>
          </a:prstGeom>
          <a:ln w="57150"/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cxnSp>
        <p:nvCxnSpPr>
          <p:cNvPr id="15" name="Conector recto 14">
            <a:extLst>
              <a:ext uri="{FF2B5EF4-FFF2-40B4-BE49-F238E27FC236}">
                <a16:creationId xmlns:a16="http://schemas.microsoft.com/office/drawing/2014/main" id="{26D2FB16-81E4-D008-5E12-BB7381C17AC9}"/>
              </a:ext>
            </a:extLst>
          </p:cNvPr>
          <p:cNvCxnSpPr>
            <a:cxnSpLocks/>
          </p:cNvCxnSpPr>
          <p:nvPr/>
        </p:nvCxnSpPr>
        <p:spPr>
          <a:xfrm flipH="1">
            <a:off x="8335108" y="3549445"/>
            <a:ext cx="720402" cy="2401048"/>
          </a:xfrm>
          <a:prstGeom prst="line">
            <a:avLst/>
          </a:prstGeom>
          <a:ln w="57150"/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grpSp>
        <p:nvGrpSpPr>
          <p:cNvPr id="5" name="Grupo 4">
            <a:extLst>
              <a:ext uri="{FF2B5EF4-FFF2-40B4-BE49-F238E27FC236}">
                <a16:creationId xmlns:a16="http://schemas.microsoft.com/office/drawing/2014/main" id="{EA3B7C57-2B7A-2BFF-4569-0381E488432D}"/>
              </a:ext>
            </a:extLst>
          </p:cNvPr>
          <p:cNvGrpSpPr/>
          <p:nvPr/>
        </p:nvGrpSpPr>
        <p:grpSpPr>
          <a:xfrm>
            <a:off x="6236677" y="4630614"/>
            <a:ext cx="2098431" cy="1319879"/>
            <a:chOff x="301" y="2778278"/>
            <a:chExt cx="1176883" cy="706129"/>
          </a:xfrm>
        </p:grpSpPr>
        <p:sp>
          <p:nvSpPr>
            <p:cNvPr id="8" name="Rectángulo 7">
              <a:extLst>
                <a:ext uri="{FF2B5EF4-FFF2-40B4-BE49-F238E27FC236}">
                  <a16:creationId xmlns:a16="http://schemas.microsoft.com/office/drawing/2014/main" id="{36189094-8EF0-D694-63F6-E6296C5B0542}"/>
                </a:ext>
              </a:extLst>
            </p:cNvPr>
            <p:cNvSpPr/>
            <p:nvPr/>
          </p:nvSpPr>
          <p:spPr>
            <a:xfrm>
              <a:off x="301" y="2778278"/>
              <a:ext cx="1176883" cy="706129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3">
                <a:hueOff val="0"/>
                <a:satOff val="0"/>
                <a:lumOff val="0"/>
                <a:alphaOff val="0"/>
              </a:schemeClr>
            </a:fillRef>
            <a:effectRef idx="0">
              <a:schemeClr val="accent3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endParaRPr lang="es-CL" sz="4000"/>
            </a:p>
          </p:txBody>
        </p:sp>
        <p:sp>
          <p:nvSpPr>
            <p:cNvPr id="11" name="CuadroTexto 10">
              <a:extLst>
                <a:ext uri="{FF2B5EF4-FFF2-40B4-BE49-F238E27FC236}">
                  <a16:creationId xmlns:a16="http://schemas.microsoft.com/office/drawing/2014/main" id="{BF6E34AA-E657-79C5-560C-969B979E3A10}"/>
                </a:ext>
              </a:extLst>
            </p:cNvPr>
            <p:cNvSpPr txBox="1"/>
            <p:nvPr/>
          </p:nvSpPr>
          <p:spPr>
            <a:xfrm>
              <a:off x="301" y="2778278"/>
              <a:ext cx="1176883" cy="706129"/>
            </a:xfrm>
            <a:prstGeom prst="rect">
              <a:avLst/>
            </a:prstGeom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41910" tIns="41910" rIns="41910" bIns="41910" numCol="1" spcCol="1270" anchor="ctr" anchorCtr="0">
              <a:noAutofit/>
            </a:bodyPr>
            <a:lstStyle/>
            <a:p>
              <a:pPr marL="0" lvl="0" indent="0" algn="ctr" defTabSz="4889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s-ES" sz="2400" b="1" kern="1200"/>
                <a:t>Diseñar evaluaciones auténticas</a:t>
              </a:r>
              <a:endParaRPr lang="en-US" sz="2400" b="1" kern="1200" dirty="0"/>
            </a:p>
          </p:txBody>
        </p:sp>
      </p:grpSp>
      <p:graphicFrame>
        <p:nvGraphicFramePr>
          <p:cNvPr id="9" name="Marcador de contenido 6">
            <a:extLst>
              <a:ext uri="{FF2B5EF4-FFF2-40B4-BE49-F238E27FC236}">
                <a16:creationId xmlns:a16="http://schemas.microsoft.com/office/drawing/2014/main" id="{A5A76019-61BC-918F-73AA-DA1356C150AF}"/>
              </a:ext>
            </a:extLst>
          </p:cNvPr>
          <p:cNvGraphicFramePr>
            <a:graphicFrameLocks noGrp="1"/>
          </p:cNvGraphicFramePr>
          <p:nvPr>
            <p:ph idx="4294967295"/>
            <p:extLst>
              <p:ext uri="{D42A27DB-BD31-4B8C-83A1-F6EECF244321}">
                <p14:modId xmlns:p14="http://schemas.microsoft.com/office/powerpoint/2010/main" val="812032019"/>
              </p:ext>
            </p:extLst>
          </p:nvPr>
        </p:nvGraphicFramePr>
        <p:xfrm>
          <a:off x="7959968" y="117987"/>
          <a:ext cx="2472058" cy="379123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1313607470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A4FD188-2824-0A4B-75E5-43F0A34B34E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 descr="Imagen que contiene decorado, formado, pintado, cara&#10;&#10;El contenido generado por IA puede ser incorrecto.">
            <a:extLst>
              <a:ext uri="{FF2B5EF4-FFF2-40B4-BE49-F238E27FC236}">
                <a16:creationId xmlns:a16="http://schemas.microsoft.com/office/drawing/2014/main" id="{07CCE240-7D52-AAEB-CBC9-FF3398264BC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"/>
            <a:ext cx="12260826" cy="6858000"/>
          </a:xfrm>
          <a:prstGeom prst="rect">
            <a:avLst/>
          </a:prstGeom>
        </p:spPr>
      </p:pic>
      <p:sp>
        <p:nvSpPr>
          <p:cNvPr id="4" name="Rectángulo 3">
            <a:extLst>
              <a:ext uri="{FF2B5EF4-FFF2-40B4-BE49-F238E27FC236}">
                <a16:creationId xmlns:a16="http://schemas.microsoft.com/office/drawing/2014/main" id="{ABA6D118-D6A9-0A0E-57F3-C81CDCABB8FB}"/>
              </a:ext>
            </a:extLst>
          </p:cNvPr>
          <p:cNvSpPr/>
          <p:nvPr/>
        </p:nvSpPr>
        <p:spPr>
          <a:xfrm>
            <a:off x="0" y="0"/>
            <a:ext cx="12260826" cy="6858000"/>
          </a:xfrm>
          <a:prstGeom prst="rect">
            <a:avLst/>
          </a:prstGeom>
          <a:solidFill>
            <a:srgbClr val="7F7F7F">
              <a:alpha val="69804"/>
            </a:srgb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5" name="Título 1">
            <a:extLst>
              <a:ext uri="{FF2B5EF4-FFF2-40B4-BE49-F238E27FC236}">
                <a16:creationId xmlns:a16="http://schemas.microsoft.com/office/drawing/2014/main" id="{504FD252-36A5-DA3B-BAA6-901D6596E780}"/>
              </a:ext>
            </a:extLst>
          </p:cNvPr>
          <p:cNvSpPr txBox="1">
            <a:spLocks/>
          </p:cNvSpPr>
          <p:nvPr/>
        </p:nvSpPr>
        <p:spPr>
          <a:xfrm>
            <a:off x="1012231" y="5111130"/>
            <a:ext cx="10167538" cy="1277175"/>
          </a:xfrm>
          <a:prstGeom prst="rect">
            <a:avLst/>
          </a:prstGeom>
          <a:solidFill>
            <a:schemeClr val="accent2"/>
          </a:solidFill>
          <a:effectLst/>
        </p:spPr>
        <p:txBody>
          <a:bodyPr vert="horz" lIns="91440" tIns="45720" rIns="91440" bIns="45720" rtlCol="0" anchor="ctr">
            <a:normAutofit fontScale="92500" lnSpcReduction="20000"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 cap="all">
                <a:ln w="3175" cmpd="sng">
                  <a:noFill/>
                </a:ln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s-ES" sz="2400" cap="none" dirty="0">
                <a:solidFill>
                  <a:schemeClr val="bg1"/>
                </a:solidFill>
              </a:rPr>
              <a:t>La evaluación en jaque  en tiempos de IA</a:t>
            </a:r>
          </a:p>
          <a:p>
            <a:endParaRPr lang="es-ES" sz="1200" cap="none" dirty="0">
              <a:solidFill>
                <a:schemeClr val="bg1"/>
              </a:solidFill>
            </a:endParaRPr>
          </a:p>
          <a:p>
            <a:pPr algn="r"/>
            <a:r>
              <a:rPr lang="es-ES" sz="3000" cap="none" dirty="0">
                <a:solidFill>
                  <a:schemeClr val="bg1"/>
                </a:solidFill>
              </a:rPr>
              <a:t>“</a:t>
            </a:r>
            <a:r>
              <a:rPr lang="es-ES" sz="3000" i="1" cap="none" dirty="0">
                <a:solidFill>
                  <a:schemeClr val="bg1"/>
                </a:solidFill>
              </a:rPr>
              <a:t>Los instrumentos de evaluación deficientes generan condiciones propicias para el fraude académico</a:t>
            </a:r>
            <a:r>
              <a:rPr lang="es-ES" sz="3000" cap="none" dirty="0">
                <a:solidFill>
                  <a:schemeClr val="bg1"/>
                </a:solidFill>
              </a:rPr>
              <a:t>”</a:t>
            </a:r>
            <a:endParaRPr lang="es-CL" sz="3000" cap="none" dirty="0">
              <a:solidFill>
                <a:schemeClr val="bg1"/>
              </a:solidFill>
            </a:endParaRPr>
          </a:p>
        </p:txBody>
      </p:sp>
      <p:graphicFrame>
        <p:nvGraphicFramePr>
          <p:cNvPr id="6" name="Marcador de contenido 2">
            <a:extLst>
              <a:ext uri="{FF2B5EF4-FFF2-40B4-BE49-F238E27FC236}">
                <a16:creationId xmlns:a16="http://schemas.microsoft.com/office/drawing/2014/main" id="{01FD738C-9303-86D9-7660-C289F8E45C82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942445936"/>
              </p:ext>
            </p:extLst>
          </p:nvPr>
        </p:nvGraphicFramePr>
        <p:xfrm>
          <a:off x="612716" y="2169202"/>
          <a:ext cx="8482123" cy="182719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sp>
        <p:nvSpPr>
          <p:cNvPr id="8" name="CuadroTexto 7">
            <a:extLst>
              <a:ext uri="{FF2B5EF4-FFF2-40B4-BE49-F238E27FC236}">
                <a16:creationId xmlns:a16="http://schemas.microsoft.com/office/drawing/2014/main" id="{6BB6CD1C-F857-EB6F-8EE2-F7B2181F55B0}"/>
              </a:ext>
            </a:extLst>
          </p:cNvPr>
          <p:cNvSpPr txBox="1"/>
          <p:nvPr/>
        </p:nvSpPr>
        <p:spPr>
          <a:xfrm>
            <a:off x="612716" y="1295531"/>
            <a:ext cx="9960589" cy="58477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wrap="square">
            <a:spAutoFit/>
          </a:bodyPr>
          <a:lstStyle/>
          <a:p>
            <a:r>
              <a:rPr lang="es-ES" sz="3200" b="1" dirty="0">
                <a:solidFill>
                  <a:schemeClr val="bg1"/>
                </a:solidFill>
              </a:rPr>
              <a:t>Desafío: </a:t>
            </a:r>
            <a:r>
              <a:rPr lang="es-ES" sz="2800" b="1" dirty="0">
                <a:solidFill>
                  <a:schemeClr val="bg1"/>
                </a:solidFill>
              </a:rPr>
              <a:t>avanzar  hacia la evaluación auténtica de aprendizajes</a:t>
            </a:r>
          </a:p>
        </p:txBody>
      </p:sp>
    </p:spTree>
    <p:extLst>
      <p:ext uri="{BB962C8B-B14F-4D97-AF65-F5344CB8AC3E}">
        <p14:creationId xmlns:p14="http://schemas.microsoft.com/office/powerpoint/2010/main" val="405984302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C743265-3024-4C76-3BD5-C0753688A8C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>
            <a:extLst>
              <a:ext uri="{FF2B5EF4-FFF2-40B4-BE49-F238E27FC236}">
                <a16:creationId xmlns:a16="http://schemas.microsoft.com/office/drawing/2014/main" id="{714FB1CC-3879-1CC8-9FB0-1B06B71CE755}"/>
              </a:ext>
            </a:extLst>
          </p:cNvPr>
          <p:cNvSpPr/>
          <p:nvPr/>
        </p:nvSpPr>
        <p:spPr>
          <a:xfrm>
            <a:off x="-98323" y="0"/>
            <a:ext cx="12290323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0E17EC1C-ABE6-7A1D-6717-785AF7FFFDC3}"/>
              </a:ext>
            </a:extLst>
          </p:cNvPr>
          <p:cNvSpPr txBox="1"/>
          <p:nvPr/>
        </p:nvSpPr>
        <p:spPr>
          <a:xfrm>
            <a:off x="517993" y="400325"/>
            <a:ext cx="53521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ea typeface="微软雅黑"/>
                <a:cs typeface="+mn-cs"/>
              </a:rPr>
              <a:t>01</a:t>
            </a:r>
            <a:endParaRPr kumimoji="0" lang="zh-CN" altLang="en-US" sz="24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ea typeface="微软雅黑"/>
              <a:cs typeface="+mn-cs"/>
            </a:endParaRPr>
          </a:p>
        </p:txBody>
      </p:sp>
      <p:sp>
        <p:nvSpPr>
          <p:cNvPr id="5" name="Título 1">
            <a:extLst>
              <a:ext uri="{FF2B5EF4-FFF2-40B4-BE49-F238E27FC236}">
                <a16:creationId xmlns:a16="http://schemas.microsoft.com/office/drawing/2014/main" id="{4B393A71-4292-5ACE-CEB7-3C42E14D4932}"/>
              </a:ext>
            </a:extLst>
          </p:cNvPr>
          <p:cNvSpPr txBox="1">
            <a:spLocks/>
          </p:cNvSpPr>
          <p:nvPr/>
        </p:nvSpPr>
        <p:spPr>
          <a:xfrm>
            <a:off x="290218" y="339117"/>
            <a:ext cx="8356632" cy="597219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>
            <a:normAutofit fontScale="97500" lnSpcReduction="10000"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 cap="all">
                <a:ln w="3175" cmpd="sng">
                  <a:noFill/>
                </a:ln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s-ES" b="1" cap="none" dirty="0">
                <a:solidFill>
                  <a:schemeClr val="bg1"/>
                </a:solidFill>
              </a:rPr>
              <a:t>Herramientas de IA al servicio del aprendizaje</a:t>
            </a:r>
            <a:endParaRPr lang="es-CL" b="1" cap="none" dirty="0">
              <a:solidFill>
                <a:schemeClr val="bg1"/>
              </a:solidFill>
            </a:endParaRPr>
          </a:p>
        </p:txBody>
      </p:sp>
      <p:sp>
        <p:nvSpPr>
          <p:cNvPr id="6" name="Subtítulo 2">
            <a:extLst>
              <a:ext uri="{FF2B5EF4-FFF2-40B4-BE49-F238E27FC236}">
                <a16:creationId xmlns:a16="http://schemas.microsoft.com/office/drawing/2014/main" id="{F6F84A44-5178-2AE1-5CFC-2A2DC71B6BD4}"/>
              </a:ext>
            </a:extLst>
          </p:cNvPr>
          <p:cNvSpPr txBox="1">
            <a:spLocks/>
          </p:cNvSpPr>
          <p:nvPr/>
        </p:nvSpPr>
        <p:spPr>
          <a:xfrm>
            <a:off x="4336632" y="940644"/>
            <a:ext cx="6958363" cy="396981"/>
          </a:xfrm>
          <a:prstGeom prst="rect">
            <a:avLst/>
          </a:prstGeom>
        </p:spPr>
        <p:txBody>
          <a:bodyPr/>
          <a:lstStyle>
            <a:lvl1pPr marL="285750" indent="-28575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8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6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2pPr>
            <a:lvl3pPr marL="1200150" indent="-28575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4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3pPr>
            <a:lvl4pPr marL="1543050" indent="-17145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2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4pPr>
            <a:lvl5pPr marL="2000250" indent="-17145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2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2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2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2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2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s-ES" b="1" i="1" dirty="0"/>
              <a:t>En el contexto de una propuesta didáctica mediada por IA</a:t>
            </a:r>
            <a:endParaRPr lang="es-CL" b="1" i="1" dirty="0"/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1F00183C-FED6-622E-027E-A34D95B03016}"/>
              </a:ext>
            </a:extLst>
          </p:cNvPr>
          <p:cNvSpPr txBox="1"/>
          <p:nvPr/>
        </p:nvSpPr>
        <p:spPr>
          <a:xfrm>
            <a:off x="290218" y="1185181"/>
            <a:ext cx="3149410" cy="5632311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txBody>
          <a:bodyPr wrap="square" rtlCol="0">
            <a:spAutoFit/>
          </a:bodyPr>
          <a:lstStyle/>
          <a:p>
            <a:r>
              <a:rPr lang="es-ES" sz="2000" b="1" dirty="0">
                <a:solidFill>
                  <a:schemeClr val="bg1"/>
                </a:solidFill>
              </a:rPr>
              <a:t>Evidencia de aprendizaje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sz="2000" b="1" dirty="0">
                <a:solidFill>
                  <a:schemeClr val="bg1"/>
                </a:solidFill>
              </a:rPr>
              <a:t>Portafolio</a:t>
            </a:r>
            <a:r>
              <a:rPr lang="es-ES" sz="2000" dirty="0">
                <a:solidFill>
                  <a:schemeClr val="bg1"/>
                </a:solidFill>
              </a:rPr>
              <a:t> :</a:t>
            </a:r>
          </a:p>
          <a:p>
            <a:pPr marL="742950" lvl="1" indent="-285750">
              <a:buFont typeface="Wingdings" panose="05000000000000000000" pitchFamily="2" charset="2"/>
              <a:buChar char="ü"/>
            </a:pPr>
            <a:r>
              <a:rPr lang="es-ES" sz="2000" i="1" dirty="0">
                <a:solidFill>
                  <a:schemeClr val="bg1"/>
                </a:solidFill>
              </a:rPr>
              <a:t>Piezas gráficas </a:t>
            </a:r>
          </a:p>
          <a:p>
            <a:pPr marL="742950" lvl="1" indent="-285750">
              <a:buFont typeface="Wingdings" panose="05000000000000000000" pitchFamily="2" charset="2"/>
              <a:buChar char="ü"/>
            </a:pPr>
            <a:r>
              <a:rPr lang="es-ES" sz="2000" i="1" dirty="0">
                <a:solidFill>
                  <a:schemeClr val="bg1"/>
                </a:solidFill>
              </a:rPr>
              <a:t>Reportes de búsquedas </a:t>
            </a:r>
          </a:p>
          <a:p>
            <a:pPr marL="742950" lvl="1" indent="-285750">
              <a:buFont typeface="Wingdings" panose="05000000000000000000" pitchFamily="2" charset="2"/>
              <a:buChar char="ü"/>
            </a:pPr>
            <a:r>
              <a:rPr lang="es-ES" sz="2000" i="1" dirty="0">
                <a:solidFill>
                  <a:schemeClr val="bg1"/>
                </a:solidFill>
              </a:rPr>
              <a:t>Esquemas</a:t>
            </a:r>
          </a:p>
          <a:p>
            <a:pPr marL="742950" lvl="1" indent="-285750">
              <a:buFont typeface="Wingdings" panose="05000000000000000000" pitchFamily="2" charset="2"/>
              <a:buChar char="ü"/>
            </a:pPr>
            <a:r>
              <a:rPr lang="es-ES" sz="2000" i="1" dirty="0">
                <a:solidFill>
                  <a:schemeClr val="bg1"/>
                </a:solidFill>
              </a:rPr>
              <a:t>Podcast</a:t>
            </a:r>
          </a:p>
          <a:p>
            <a:pPr marL="742950" lvl="1" indent="-285750">
              <a:buFont typeface="Wingdings" panose="05000000000000000000" pitchFamily="2" charset="2"/>
              <a:buChar char="ü"/>
            </a:pPr>
            <a:r>
              <a:rPr lang="es-ES" sz="2000" i="1" dirty="0">
                <a:solidFill>
                  <a:schemeClr val="bg1"/>
                </a:solidFill>
              </a:rPr>
              <a:t>Capítulo donde se explica el uso de la IA y mecanismos de control de calidad de la información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sz="2000" b="1" dirty="0">
                <a:solidFill>
                  <a:schemeClr val="bg1"/>
                </a:solidFill>
              </a:rPr>
              <a:t>Video</a:t>
            </a:r>
            <a:r>
              <a:rPr lang="es-ES" sz="2000" dirty="0">
                <a:solidFill>
                  <a:schemeClr val="bg1"/>
                </a:solidFill>
              </a:rPr>
              <a:t> que explica hallazgos, metodologías y los diversos componentes del portafolio.</a:t>
            </a:r>
          </a:p>
          <a:p>
            <a:endParaRPr lang="es-CL" sz="2000" dirty="0">
              <a:solidFill>
                <a:schemeClr val="bg1"/>
              </a:solidFill>
            </a:endParaRPr>
          </a:p>
        </p:txBody>
      </p:sp>
      <p:grpSp>
        <p:nvGrpSpPr>
          <p:cNvPr id="17" name="Grupo 16">
            <a:extLst>
              <a:ext uri="{FF2B5EF4-FFF2-40B4-BE49-F238E27FC236}">
                <a16:creationId xmlns:a16="http://schemas.microsoft.com/office/drawing/2014/main" id="{64B05026-B18F-7517-6C34-E3ED49AFF5EF}"/>
              </a:ext>
            </a:extLst>
          </p:cNvPr>
          <p:cNvGrpSpPr/>
          <p:nvPr/>
        </p:nvGrpSpPr>
        <p:grpSpPr>
          <a:xfrm>
            <a:off x="3810110" y="1676713"/>
            <a:ext cx="8154185" cy="4773524"/>
            <a:chOff x="1590" y="1545997"/>
            <a:chExt cx="8154185" cy="4773524"/>
          </a:xfrm>
        </p:grpSpPr>
        <p:graphicFrame>
          <p:nvGraphicFramePr>
            <p:cNvPr id="8" name="Diagrama 7">
              <a:extLst>
                <a:ext uri="{FF2B5EF4-FFF2-40B4-BE49-F238E27FC236}">
                  <a16:creationId xmlns:a16="http://schemas.microsoft.com/office/drawing/2014/main" id="{DF37FC61-3E4D-D901-A080-DDD5B98047BA}"/>
                </a:ext>
              </a:extLst>
            </p:cNvPr>
            <p:cNvGraphicFramePr/>
            <p:nvPr>
              <p:extLst>
                <p:ext uri="{D42A27DB-BD31-4B8C-83A1-F6EECF244321}">
                  <p14:modId xmlns:p14="http://schemas.microsoft.com/office/powerpoint/2010/main" val="921725494"/>
                </p:ext>
              </p:extLst>
            </p:nvPr>
          </p:nvGraphicFramePr>
          <p:xfrm>
            <a:off x="1590" y="2080986"/>
            <a:ext cx="8154185" cy="4238535"/>
          </p:xfrm>
          <a:graphic>
            <a:graphicData uri="http://schemas.openxmlformats.org/drawingml/2006/diagram">
              <dgm:relIds xmlns:dgm="http://schemas.openxmlformats.org/drawingml/2006/diagram" xmlns:r="http://schemas.openxmlformats.org/officeDocument/2006/relationships" r:dm="rId3" r:lo="rId4" r:qs="rId5" r:cs="rId6"/>
            </a:graphicData>
          </a:graphic>
        </p:graphicFrame>
        <p:pic>
          <p:nvPicPr>
            <p:cNvPr id="10" name="Imagen 9" descr="Icono&#10;&#10;El contenido generado por IA puede ser incorrecto.">
              <a:extLst>
                <a:ext uri="{FF2B5EF4-FFF2-40B4-BE49-F238E27FC236}">
                  <a16:creationId xmlns:a16="http://schemas.microsoft.com/office/drawing/2014/main" id="{DA2A3CC7-5674-42E8-02A4-E3902DA1BA96}"/>
                </a:ext>
              </a:extLst>
            </p:cNvPr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205713" y="4292171"/>
              <a:ext cx="795574" cy="795574"/>
            </a:xfrm>
            <a:prstGeom prst="rect">
              <a:avLst/>
            </a:prstGeom>
            <a:ln>
              <a:noFill/>
            </a:ln>
            <a:effectLst>
              <a:softEdge rad="112500"/>
            </a:effectLst>
          </p:spPr>
        </p:pic>
        <p:pic>
          <p:nvPicPr>
            <p:cNvPr id="11" name="Imagen 10" descr="Logotipo, nombre de la empresa&#10;&#10;El contenido generado por IA puede ser incorrecto.">
              <a:extLst>
                <a:ext uri="{FF2B5EF4-FFF2-40B4-BE49-F238E27FC236}">
                  <a16:creationId xmlns:a16="http://schemas.microsoft.com/office/drawing/2014/main" id="{ADCC0916-B2E5-346B-78E7-BC22450ADDA2}"/>
                </a:ext>
              </a:extLst>
            </p:cNvPr>
            <p:cNvPicPr>
              <a:picLocks noChangeAspect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95015" y="2546612"/>
              <a:ext cx="878085" cy="878085"/>
            </a:xfrm>
            <a:prstGeom prst="rect">
              <a:avLst/>
            </a:prstGeom>
            <a:ln>
              <a:noFill/>
            </a:ln>
            <a:effectLst>
              <a:softEdge rad="112500"/>
            </a:effectLst>
          </p:spPr>
        </p:pic>
        <p:pic>
          <p:nvPicPr>
            <p:cNvPr id="12" name="Imagen 11" descr="Icono&#10;&#10;El contenido generado por IA puede ser incorrecto.">
              <a:extLst>
                <a:ext uri="{FF2B5EF4-FFF2-40B4-BE49-F238E27FC236}">
                  <a16:creationId xmlns:a16="http://schemas.microsoft.com/office/drawing/2014/main" id="{34A025A2-F553-1D00-FF1A-691762DC4DC2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438947" y="1545997"/>
              <a:ext cx="815225" cy="815225"/>
            </a:xfrm>
            <a:prstGeom prst="rect">
              <a:avLst/>
            </a:prstGeom>
            <a:ln>
              <a:noFill/>
            </a:ln>
            <a:effectLst>
              <a:softEdge rad="112500"/>
            </a:effectLst>
          </p:spPr>
        </p:pic>
        <p:pic>
          <p:nvPicPr>
            <p:cNvPr id="13" name="Imagen 12" descr="Logotipo&#10;&#10;El contenido generado por IA puede ser incorrecto.">
              <a:extLst>
                <a:ext uri="{FF2B5EF4-FFF2-40B4-BE49-F238E27FC236}">
                  <a16:creationId xmlns:a16="http://schemas.microsoft.com/office/drawing/2014/main" id="{9B44D6D5-05AD-7F99-9B74-CD248558795E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113" r="13749" b="-1"/>
            <a:stretch>
              <a:fillRect/>
            </a:stretch>
          </p:blipFill>
          <p:spPr>
            <a:xfrm>
              <a:off x="1879867" y="1594748"/>
              <a:ext cx="815225" cy="697384"/>
            </a:xfrm>
            <a:prstGeom prst="roundRect">
              <a:avLst>
                <a:gd name="adj" fmla="val 8594"/>
              </a:avLst>
            </a:prstGeom>
            <a:solidFill>
              <a:srgbClr val="FFFFFF">
                <a:shade val="85000"/>
              </a:srgbClr>
            </a:solidFill>
          </p:spPr>
        </p:pic>
        <p:pic>
          <p:nvPicPr>
            <p:cNvPr id="14" name="Imagen 13" descr="Logotipo, nombre de la empresa&#10;&#10;El contenido generado por IA puede ser incorrecto.">
              <a:extLst>
                <a:ext uri="{FF2B5EF4-FFF2-40B4-BE49-F238E27FC236}">
                  <a16:creationId xmlns:a16="http://schemas.microsoft.com/office/drawing/2014/main" id="{BA5BACCC-CD8B-4387-A23D-533441ADA0CC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8337" y="4298774"/>
              <a:ext cx="835832" cy="835832"/>
            </a:xfrm>
            <a:prstGeom prst="rect">
              <a:avLst/>
            </a:prstGeom>
            <a:ln>
              <a:noFill/>
            </a:ln>
            <a:effectLst>
              <a:softEdge rad="112500"/>
            </a:effectLst>
          </p:spPr>
        </p:pic>
        <p:pic>
          <p:nvPicPr>
            <p:cNvPr id="15" name="Imagen 14" descr="Logotipo, nombre de la empresa&#10;&#10;El contenido generado por IA puede ser incorrecto.">
              <a:extLst>
                <a:ext uri="{FF2B5EF4-FFF2-40B4-BE49-F238E27FC236}">
                  <a16:creationId xmlns:a16="http://schemas.microsoft.com/office/drawing/2014/main" id="{D7B56E37-B57C-C533-7744-303E515B41EA}"/>
                </a:ext>
              </a:extLst>
            </p:cNvPr>
            <p:cNvPicPr>
              <a:picLocks noChangeAspect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980222" y="2157084"/>
              <a:ext cx="878085" cy="878085"/>
            </a:xfrm>
            <a:prstGeom prst="rect">
              <a:avLst/>
            </a:prstGeom>
            <a:ln>
              <a:noFill/>
            </a:ln>
            <a:effectLst>
              <a:softEdge rad="112500"/>
            </a:effectLst>
          </p:spPr>
        </p:pic>
        <p:pic>
          <p:nvPicPr>
            <p:cNvPr id="16" name="Imagen 15" descr="Icono&#10;&#10;El contenido generado por IA puede ser incorrecto.">
              <a:extLst>
                <a:ext uri="{FF2B5EF4-FFF2-40B4-BE49-F238E27FC236}">
                  <a16:creationId xmlns:a16="http://schemas.microsoft.com/office/drawing/2014/main" id="{C5E0CF8B-B66C-DDE2-EA95-1BB1E29D3181}"/>
                </a:ext>
              </a:extLst>
            </p:cNvPr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585435" y="2648480"/>
              <a:ext cx="795574" cy="795574"/>
            </a:xfrm>
            <a:prstGeom prst="rect">
              <a:avLst/>
            </a:prstGeom>
            <a:ln>
              <a:noFill/>
            </a:ln>
            <a:effectLst>
              <a:softEdge rad="112500"/>
            </a:effectLst>
          </p:spPr>
        </p:pic>
      </p:grpSp>
      <p:pic>
        <p:nvPicPr>
          <p:cNvPr id="3" name="Imagen 2" descr="Icono&#10;&#10;El contenido generado por IA puede ser incorrecto.">
            <a:extLst>
              <a:ext uri="{FF2B5EF4-FFF2-40B4-BE49-F238E27FC236}">
                <a16:creationId xmlns:a16="http://schemas.microsoft.com/office/drawing/2014/main" id="{2463EC67-6957-96C8-FF47-0C56B7AB8E7D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76985" y="1570796"/>
            <a:ext cx="795574" cy="79557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688847499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FE530BA-52F9-CEF3-9B41-57C22EF6BB0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>
            <a:extLst>
              <a:ext uri="{FF2B5EF4-FFF2-40B4-BE49-F238E27FC236}">
                <a16:creationId xmlns:a16="http://schemas.microsoft.com/office/drawing/2014/main" id="{4C6F40A5-F71E-523F-D7E7-FB99E95F18C2}"/>
              </a:ext>
            </a:extLst>
          </p:cNvPr>
          <p:cNvSpPr txBox="1"/>
          <p:nvPr/>
        </p:nvSpPr>
        <p:spPr>
          <a:xfrm>
            <a:off x="206296" y="422137"/>
            <a:ext cx="9957847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R="0" lvl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29DD1"/>
              </a:buClr>
              <a:buSzTx/>
              <a:tabLst/>
              <a:defRPr sz="4200" b="1">
                <a:solidFill>
                  <a:srgbClr val="142D50"/>
                </a:solidFill>
              </a:defRPr>
            </a:pPr>
            <a:r>
              <a:rPr kumimoji="0" lang="es-ES" sz="2800" b="1" i="0" u="none" strike="noStrike" kern="1200" cap="none" spc="0" normalizeH="0" baseline="0" noProof="0" dirty="0">
                <a:ln>
                  <a:noFill/>
                </a:ln>
                <a:solidFill>
                  <a:schemeClr val="accent2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¿Evaluaciones resilientes ante la IA?</a:t>
            </a:r>
          </a:p>
        </p:txBody>
      </p:sp>
      <p:sp>
        <p:nvSpPr>
          <p:cNvPr id="6" name="Text 2"/>
          <p:cNvSpPr/>
          <p:nvPr/>
        </p:nvSpPr>
        <p:spPr>
          <a:xfrm>
            <a:off x="661492" y="4210348"/>
            <a:ext cx="10869018" cy="5292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ts val="2083"/>
              </a:lnSpc>
            </a:pPr>
            <a:endParaRPr lang="en-US" sz="1292" dirty="0"/>
          </a:p>
        </p:txBody>
      </p:sp>
      <p:pic>
        <p:nvPicPr>
          <p:cNvPr id="8" name="Imagen 7" descr="Diagrama, Escala de tiempo&#10;&#10;El contenido generado por IA puede ser incorrecto.">
            <a:extLst>
              <a:ext uri="{FF2B5EF4-FFF2-40B4-BE49-F238E27FC236}">
                <a16:creationId xmlns:a16="http://schemas.microsoft.com/office/drawing/2014/main" id="{46610B87-7C52-99C5-C5D1-B6263F70309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156"/>
          <a:stretch>
            <a:fillRect/>
          </a:stretch>
        </p:blipFill>
        <p:spPr>
          <a:xfrm>
            <a:off x="-196841" y="878443"/>
            <a:ext cx="9817036" cy="5887221"/>
          </a:xfrm>
          <a:prstGeom prst="rect">
            <a:avLst/>
          </a:prstGeom>
        </p:spPr>
      </p:pic>
      <p:pic>
        <p:nvPicPr>
          <p:cNvPr id="10" name="Imagen 9" descr="Patrón de fondo&#10;&#10;El contenido generado por IA puede ser incorrecto.">
            <a:extLst>
              <a:ext uri="{FF2B5EF4-FFF2-40B4-BE49-F238E27FC236}">
                <a16:creationId xmlns:a16="http://schemas.microsoft.com/office/drawing/2014/main" id="{D8B7B180-016B-857A-509A-5936E0EE7DC1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96951" y="290922"/>
            <a:ext cx="2925452" cy="6127091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12" name="Imagen 11" descr="Imagen que contiene persona, computer, tabla, interior&#10;&#10;El contenido generado por IA puede ser incorrecto.">
            <a:extLst>
              <a:ext uri="{FF2B5EF4-FFF2-40B4-BE49-F238E27FC236}">
                <a16:creationId xmlns:a16="http://schemas.microsoft.com/office/drawing/2014/main" id="{967FA6CF-7164-9BBF-2816-AC5A99DF90E5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1523" y="69227"/>
            <a:ext cx="3285241" cy="3285241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2883860994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5AAA86F-3D09-4467-521B-C7553E2DF06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>
            <a:extLst>
              <a:ext uri="{FF2B5EF4-FFF2-40B4-BE49-F238E27FC236}">
                <a16:creationId xmlns:a16="http://schemas.microsoft.com/office/drawing/2014/main" id="{3E388643-A19C-FAF0-C029-BE1529597F8A}"/>
              </a:ext>
            </a:extLst>
          </p:cNvPr>
          <p:cNvSpPr txBox="1"/>
          <p:nvPr/>
        </p:nvSpPr>
        <p:spPr>
          <a:xfrm>
            <a:off x="901830" y="384459"/>
            <a:ext cx="9957847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00000"/>
              </a:buClr>
              <a:buSzTx/>
              <a:buFont typeface="Wingdings" panose="05000000000000000000" pitchFamily="2" charset="2"/>
              <a:buChar char="v"/>
              <a:tabLst/>
              <a:defRPr sz="4200" b="1">
                <a:solidFill>
                  <a:srgbClr val="142D50"/>
                </a:solidFill>
              </a:defRPr>
            </a:pPr>
            <a:r>
              <a:rPr kumimoji="0" lang="es-ES" sz="2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Rediseñando la evaluación en la era de la IA</a:t>
            </a:r>
          </a:p>
        </p:txBody>
      </p:sp>
      <p:sp>
        <p:nvSpPr>
          <p:cNvPr id="4" name="Text 0"/>
          <p:cNvSpPr/>
          <p:nvPr/>
        </p:nvSpPr>
        <p:spPr>
          <a:xfrm>
            <a:off x="661492" y="832049"/>
            <a:ext cx="4215607" cy="49093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marR="0" lvl="0" indent="0" algn="l" defTabSz="914400" rtl="0" eaLnBrk="1" fontAlgn="auto" latinLnBrk="0" hangingPunct="1">
              <a:lnSpc>
                <a:spcPts val="3833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083" b="0" i="0" u="none" strike="noStrike" kern="1200" cap="none" spc="0" normalizeH="0" baseline="0" noProof="0" dirty="0">
              <a:ln>
                <a:noFill/>
              </a:ln>
              <a:solidFill>
                <a:srgbClr val="0E57C4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20" name="CuadroTexto 19">
            <a:extLst>
              <a:ext uri="{FF2B5EF4-FFF2-40B4-BE49-F238E27FC236}">
                <a16:creationId xmlns:a16="http://schemas.microsoft.com/office/drawing/2014/main" id="{0F1BA4C8-36CF-FF7A-E23A-9C95BE60BB74}"/>
              </a:ext>
            </a:extLst>
          </p:cNvPr>
          <p:cNvSpPr txBox="1"/>
          <p:nvPr/>
        </p:nvSpPr>
        <p:spPr>
          <a:xfrm>
            <a:off x="3758191" y="5827210"/>
            <a:ext cx="6868997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1600" b="0" i="1" u="none" strike="noStrike" kern="1200" cap="none" spc="0" normalizeH="0" baseline="0" noProof="0" dirty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Esta clasificación se basa en el marco internacional del Digital </a:t>
            </a:r>
            <a:r>
              <a:rPr kumimoji="0" lang="es-ES" sz="1600" b="0" i="1" u="none" strike="noStrike" kern="1200" cap="none" spc="0" normalizeH="0" baseline="0" noProof="0" dirty="0" err="1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Education</a:t>
            </a:r>
            <a:r>
              <a:rPr kumimoji="0" lang="es-ES" sz="1600" b="0" i="1" u="none" strike="noStrike" kern="1200" cap="none" spc="0" normalizeH="0" baseline="0" noProof="0" dirty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Council (2025), desarrollado junto con Pearson.</a:t>
            </a:r>
            <a:endParaRPr kumimoji="0" lang="es-CL" sz="1600" b="0" i="1" u="none" strike="noStrike" kern="1200" cap="none" spc="0" normalizeH="0" baseline="0" noProof="0" dirty="0">
              <a:ln>
                <a:noFill/>
              </a:ln>
              <a:solidFill>
                <a:schemeClr val="accent6">
                  <a:lumMod val="50000"/>
                </a:scheme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4F76BCCE-A7B0-F40F-55E7-233C3BAA821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224588"/>
            <a:ext cx="12192000" cy="4408824"/>
          </a:xfrm>
          <a:prstGeom prst="rect">
            <a:avLst/>
          </a:prstGeom>
        </p:spPr>
      </p:pic>
      <p:pic>
        <p:nvPicPr>
          <p:cNvPr id="22" name="Imagen 21">
            <a:extLst>
              <a:ext uri="{FF2B5EF4-FFF2-40B4-BE49-F238E27FC236}">
                <a16:creationId xmlns:a16="http://schemas.microsoft.com/office/drawing/2014/main" id="{58A40C06-E5FA-CA10-4256-DB50A3169004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r="15171"/>
          <a:stretch>
            <a:fillRect/>
          </a:stretch>
        </p:blipFill>
        <p:spPr>
          <a:xfrm>
            <a:off x="10717161" y="4926205"/>
            <a:ext cx="1135452" cy="1628183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 w="57150">
            <a:solidFill>
              <a:schemeClr val="bg1"/>
            </a:solidFill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3449242763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3A20A6A-1954-EEDF-3E54-1B95C65AB80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>
            <a:extLst>
              <a:ext uri="{FF2B5EF4-FFF2-40B4-BE49-F238E27FC236}">
                <a16:creationId xmlns:a16="http://schemas.microsoft.com/office/drawing/2014/main" id="{7000C83B-4EB2-9A4D-3309-511893E98B10}"/>
              </a:ext>
            </a:extLst>
          </p:cNvPr>
          <p:cNvSpPr txBox="1"/>
          <p:nvPr/>
        </p:nvSpPr>
        <p:spPr>
          <a:xfrm>
            <a:off x="901830" y="384459"/>
            <a:ext cx="9957847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s-CL"/>
            </a:defPPr>
            <a:lvl1pPr marL="457200" marR="0" lvl="0" indent="-45720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00000"/>
              </a:buClr>
              <a:buSzTx/>
              <a:buFont typeface="Wingdings" panose="05000000000000000000" pitchFamily="2" charset="2"/>
              <a:buChar char="v"/>
              <a:tabLst/>
              <a:defRPr kumimoji="0" sz="2800" b="1" i="0" u="none" strike="noStrike" cap="none" spc="0" normalizeH="0" baseline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ptos" panose="02110004020202020204"/>
              </a:defRPr>
            </a:lvl1pPr>
          </a:lstStyle>
          <a:p>
            <a:r>
              <a:rPr lang="es-ES" dirty="0"/>
              <a:t>IA para Potenciar la Evaluación</a:t>
            </a:r>
            <a:endParaRPr dirty="0"/>
          </a:p>
        </p:txBody>
      </p:sp>
      <p:graphicFrame>
        <p:nvGraphicFramePr>
          <p:cNvPr id="7" name="Diagrama 6">
            <a:extLst>
              <a:ext uri="{FF2B5EF4-FFF2-40B4-BE49-F238E27FC236}">
                <a16:creationId xmlns:a16="http://schemas.microsoft.com/office/drawing/2014/main" id="{9900FB1D-3FEA-21A8-8B1E-484D1F6FB456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926582116"/>
              </p:ext>
            </p:extLst>
          </p:nvPr>
        </p:nvGraphicFramePr>
        <p:xfrm>
          <a:off x="1159221" y="2200377"/>
          <a:ext cx="9860988" cy="281787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10" name="CuadroTexto 9">
            <a:extLst>
              <a:ext uri="{FF2B5EF4-FFF2-40B4-BE49-F238E27FC236}">
                <a16:creationId xmlns:a16="http://schemas.microsoft.com/office/drawing/2014/main" id="{19338F09-7BF4-0BA1-D123-724876B0CEDF}"/>
              </a:ext>
            </a:extLst>
          </p:cNvPr>
          <p:cNvSpPr txBox="1"/>
          <p:nvPr/>
        </p:nvSpPr>
        <p:spPr>
          <a:xfrm>
            <a:off x="1319753" y="1092363"/>
            <a:ext cx="953992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1800" b="0" i="0" u="none" strike="noStrike" kern="1200" cap="none" spc="0" normalizeH="0" baseline="0" noProof="0" dirty="0">
                <a:ln>
                  <a:noFill/>
                </a:ln>
                <a:solidFill>
                  <a:srgbClr val="242852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La IA puede aportar a la mejora de la enseñanza aprendizaje y evaluación, en etapa de diseño de experiencia, implementación, evaluación y mejora continua. Al servicio de docentes y estudiantes. </a:t>
            </a:r>
            <a:endParaRPr kumimoji="0" lang="es-CL" sz="1800" b="0" i="0" u="none" strike="noStrike" kern="1200" cap="none" spc="0" normalizeH="0" baseline="0" noProof="0" dirty="0">
              <a:ln>
                <a:noFill/>
              </a:ln>
              <a:solidFill>
                <a:srgbClr val="242852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1" name="CuadroTexto 10">
            <a:extLst>
              <a:ext uri="{FF2B5EF4-FFF2-40B4-BE49-F238E27FC236}">
                <a16:creationId xmlns:a16="http://schemas.microsoft.com/office/drawing/2014/main" id="{8E1215B6-FBB1-01F2-7204-0D5788AF6551}"/>
              </a:ext>
            </a:extLst>
          </p:cNvPr>
          <p:cNvSpPr txBox="1"/>
          <p:nvPr/>
        </p:nvSpPr>
        <p:spPr>
          <a:xfrm>
            <a:off x="8606672" y="5306569"/>
            <a:ext cx="2173571" cy="369332"/>
          </a:xfrm>
          <a:prstGeom prst="rect">
            <a:avLst/>
          </a:prstGeom>
          <a:solidFill>
            <a:srgbClr val="FF6600"/>
          </a:solidFill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1800" b="1" i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Un largo etcétera…</a:t>
            </a:r>
            <a:endParaRPr kumimoji="0" lang="es-CL" sz="1800" b="1" i="1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2" name="CuadroTexto 11">
            <a:extLst>
              <a:ext uri="{FF2B5EF4-FFF2-40B4-BE49-F238E27FC236}">
                <a16:creationId xmlns:a16="http://schemas.microsoft.com/office/drawing/2014/main" id="{B1DD2D9B-199B-F2C2-1F02-278FEF2C61FC}"/>
              </a:ext>
            </a:extLst>
          </p:cNvPr>
          <p:cNvSpPr txBox="1"/>
          <p:nvPr/>
        </p:nvSpPr>
        <p:spPr>
          <a:xfrm>
            <a:off x="1411757" y="5297892"/>
            <a:ext cx="6598763" cy="58477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1600" b="0" i="0" u="none" strike="noStrike" kern="1200" cap="none" spc="0" normalizeH="0" baseline="0" noProof="0" dirty="0">
                <a:ln>
                  <a:noFill/>
                </a:ln>
                <a:solidFill>
                  <a:schemeClr val="accent2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El menor aporte en proceso de aprendizaje está en la </a:t>
            </a:r>
            <a:r>
              <a:rPr kumimoji="0" lang="es-ES" sz="16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highlight>
                  <a:srgbClr val="800000"/>
                </a:highlight>
                <a:uLnTx/>
                <a:uFillTx/>
                <a:latin typeface="Aptos" panose="02110004020202020204"/>
                <a:ea typeface="+mn-ea"/>
                <a:cs typeface="+mn-cs"/>
              </a:rPr>
              <a:t>automatización</a:t>
            </a:r>
            <a:r>
              <a:rPr kumimoji="0" lang="es-ES" sz="1600" b="0" i="0" u="none" strike="noStrike" kern="1200" cap="none" spc="0" normalizeH="0" baseline="0" noProof="0" dirty="0">
                <a:ln>
                  <a:noFill/>
                </a:ln>
                <a:solidFill>
                  <a:schemeClr val="accent2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de corrección, aunque muchos enfatizan ese punto</a:t>
            </a:r>
            <a:endParaRPr kumimoji="0" lang="es-CL" sz="1600" b="0" i="0" u="none" strike="noStrike" kern="1200" cap="none" spc="0" normalizeH="0" baseline="0" noProof="0" dirty="0">
              <a:ln>
                <a:noFill/>
              </a:ln>
              <a:solidFill>
                <a:schemeClr val="accent2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494218484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5" name="Rectangle 8">
            <a:extLst>
              <a:ext uri="{FF2B5EF4-FFF2-40B4-BE49-F238E27FC236}">
                <a16:creationId xmlns:a16="http://schemas.microsoft.com/office/drawing/2014/main" id="{44C5A9E5-0F35-4AA6-AF26-B90A2D47BC4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12192000" cy="6857999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Imagen 3" descr="Imagen que contiene Interfaz de usuario gráfica&#10;&#10;El contenido generado por IA puede ser incorrecto.">
            <a:hlinkClick r:id="rId2"/>
            <a:extLst>
              <a:ext uri="{FF2B5EF4-FFF2-40B4-BE49-F238E27FC236}">
                <a16:creationId xmlns:a16="http://schemas.microsoft.com/office/drawing/2014/main" id="{A23C642D-690D-2F8B-7DB4-B24B1C7DE37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11502" y="1107148"/>
            <a:ext cx="3633698" cy="464370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2" name="Imagen 1" descr="Un dibujo de una persona&#10;&#10;El contenido generado por IA puede ser incorrecto.">
            <a:hlinkClick r:id="rId4"/>
            <a:extLst>
              <a:ext uri="{FF2B5EF4-FFF2-40B4-BE49-F238E27FC236}">
                <a16:creationId xmlns:a16="http://schemas.microsoft.com/office/drawing/2014/main" id="{7BC276F0-FBFC-CADA-89B2-75138E68154D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58"/>
          <a:stretch>
            <a:fillRect/>
          </a:stretch>
        </p:blipFill>
        <p:spPr>
          <a:xfrm>
            <a:off x="7184996" y="2372051"/>
            <a:ext cx="4493214" cy="350457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6" name="Rectangle 10">
            <a:extLst>
              <a:ext uri="{FF2B5EF4-FFF2-40B4-BE49-F238E27FC236}">
                <a16:creationId xmlns:a16="http://schemas.microsoft.com/office/drawing/2014/main" id="{4D9DB69D-7E48-4FDF-806E-F0B4BF0053D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6334316"/>
            <a:ext cx="12192001" cy="659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s-CL"/>
          </a:p>
        </p:txBody>
      </p:sp>
      <p:sp>
        <p:nvSpPr>
          <p:cNvPr id="17" name="Rectangle 12">
            <a:extLst>
              <a:ext uri="{FF2B5EF4-FFF2-40B4-BE49-F238E27FC236}">
                <a16:creationId xmlns:a16="http://schemas.microsoft.com/office/drawing/2014/main" id="{846BF69C-4724-4F8D-8EA6-1487E9C9C4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6400800"/>
            <a:ext cx="12192000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s-CL"/>
          </a:p>
        </p:txBody>
      </p:sp>
      <p:pic>
        <p:nvPicPr>
          <p:cNvPr id="6" name="Imagen 5" descr="Código QR&#10;&#10;El contenido generado por IA puede ser incorrecto.">
            <a:hlinkClick r:id="rId2"/>
            <a:extLst>
              <a:ext uri="{FF2B5EF4-FFF2-40B4-BE49-F238E27FC236}">
                <a16:creationId xmlns:a16="http://schemas.microsoft.com/office/drawing/2014/main" id="{F2B0B55F-43FC-CDC4-DD1A-4587FB662EDB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7359" y="316291"/>
            <a:ext cx="2134142" cy="2134142"/>
          </a:xfrm>
          <a:prstGeom prst="rect">
            <a:avLst/>
          </a:prstGeom>
        </p:spPr>
      </p:pic>
      <p:pic>
        <p:nvPicPr>
          <p:cNvPr id="8" name="Imagen 7" descr="Código QR&#10;&#10;El contenido generado por IA puede ser incorrecto.">
            <a:hlinkClick r:id="rId4"/>
            <a:extLst>
              <a:ext uri="{FF2B5EF4-FFF2-40B4-BE49-F238E27FC236}">
                <a16:creationId xmlns:a16="http://schemas.microsoft.com/office/drawing/2014/main" id="{D54A4F5B-954D-2F7E-FA11-19CF7348756D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00271" y="196198"/>
            <a:ext cx="2173708" cy="21737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467857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B1286E8-2144-8EF0-2DF1-B3916ED3C3E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: 圆角 1">
            <a:extLst>
              <a:ext uri="{FF2B5EF4-FFF2-40B4-BE49-F238E27FC236}">
                <a16:creationId xmlns:a16="http://schemas.microsoft.com/office/drawing/2014/main" id="{93598077-019A-6932-34FC-26E9D32179DF}"/>
              </a:ext>
            </a:extLst>
          </p:cNvPr>
          <p:cNvSpPr/>
          <p:nvPr/>
        </p:nvSpPr>
        <p:spPr>
          <a:xfrm rot="2700000">
            <a:off x="481528" y="324463"/>
            <a:ext cx="608141" cy="608141"/>
          </a:xfrm>
          <a:prstGeom prst="roundRect">
            <a:avLst/>
          </a:prstGeom>
          <a:solidFill>
            <a:schemeClr val="accent2">
              <a:lumMod val="75000"/>
            </a:schemeClr>
          </a:solidFill>
          <a:ln w="38100"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ea typeface="微软雅黑"/>
              <a:cs typeface="+mn-cs"/>
            </a:endParaRPr>
          </a:p>
        </p:txBody>
      </p:sp>
      <p:cxnSp>
        <p:nvCxnSpPr>
          <p:cNvPr id="4" name="直接连接符 3">
            <a:extLst>
              <a:ext uri="{FF2B5EF4-FFF2-40B4-BE49-F238E27FC236}">
                <a16:creationId xmlns:a16="http://schemas.microsoft.com/office/drawing/2014/main" id="{CD80C8BA-6B7C-F42F-3602-1680094493C4}"/>
              </a:ext>
            </a:extLst>
          </p:cNvPr>
          <p:cNvCxnSpPr>
            <a:cxnSpLocks/>
          </p:cNvCxnSpPr>
          <p:nvPr/>
        </p:nvCxnSpPr>
        <p:spPr>
          <a:xfrm>
            <a:off x="1046328" y="1023585"/>
            <a:ext cx="11145672" cy="0"/>
          </a:xfrm>
          <a:prstGeom prst="line">
            <a:avLst/>
          </a:prstGeom>
          <a:ln w="28575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文本框 6">
            <a:extLst>
              <a:ext uri="{FF2B5EF4-FFF2-40B4-BE49-F238E27FC236}">
                <a16:creationId xmlns:a16="http://schemas.microsoft.com/office/drawing/2014/main" id="{3FEC2B6F-A061-F868-433B-1F2F20C3F1E2}"/>
              </a:ext>
            </a:extLst>
          </p:cNvPr>
          <p:cNvSpPr txBox="1"/>
          <p:nvPr/>
        </p:nvSpPr>
        <p:spPr>
          <a:xfrm>
            <a:off x="517993" y="400325"/>
            <a:ext cx="53521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ea typeface="微软雅黑"/>
                <a:cs typeface="+mn-cs"/>
              </a:rPr>
              <a:t>01</a:t>
            </a:r>
            <a:endParaRPr kumimoji="0" lang="zh-CN" altLang="en-US" sz="24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ea typeface="微软雅黑"/>
              <a:cs typeface="+mn-cs"/>
            </a:endParaRPr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BF3E625C-C235-BBF2-1878-F189CC8ED393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50210" y="0"/>
            <a:ext cx="1641789" cy="1569027"/>
          </a:xfrm>
          <a:prstGeom prst="rect">
            <a:avLst/>
          </a:prstGeom>
        </p:spPr>
      </p:pic>
      <p:graphicFrame>
        <p:nvGraphicFramePr>
          <p:cNvPr id="5" name="Diagrama 4">
            <a:extLst>
              <a:ext uri="{FF2B5EF4-FFF2-40B4-BE49-F238E27FC236}">
                <a16:creationId xmlns:a16="http://schemas.microsoft.com/office/drawing/2014/main" id="{A7E1DED5-FEFD-1873-8159-10FE72836DD6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603334517"/>
              </p:ext>
            </p:extLst>
          </p:nvPr>
        </p:nvGraphicFramePr>
        <p:xfrm>
          <a:off x="785598" y="1730622"/>
          <a:ext cx="10092344" cy="397692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pic>
        <p:nvPicPr>
          <p:cNvPr id="6" name="Imagen 5">
            <a:extLst>
              <a:ext uri="{FF2B5EF4-FFF2-40B4-BE49-F238E27FC236}">
                <a16:creationId xmlns:a16="http://schemas.microsoft.com/office/drawing/2014/main" id="{49484920-7509-7C76-26F9-D10C6F7B7C98}"/>
              </a:ext>
            </a:extLst>
          </p:cNvPr>
          <p:cNvPicPr>
            <a:picLocks noChangeAspect="1"/>
          </p:cNvPicPr>
          <p:nvPr/>
        </p:nvPicPr>
        <p:blipFill>
          <a:blip r:embed="rId9">
            <a:duotone>
              <a:schemeClr val="accent1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0" y="0"/>
            <a:ext cx="12192000" cy="16568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2032491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0627936-EFBE-B79E-E7A1-A098A0380F5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>
            <a:extLst>
              <a:ext uri="{FF2B5EF4-FFF2-40B4-BE49-F238E27FC236}">
                <a16:creationId xmlns:a16="http://schemas.microsoft.com/office/drawing/2014/main" id="{3E891153-E6C9-57D2-AE31-652CBBE1EB9E}"/>
              </a:ext>
            </a:extLst>
          </p:cNvPr>
          <p:cNvSpPr/>
          <p:nvPr/>
        </p:nvSpPr>
        <p:spPr>
          <a:xfrm>
            <a:off x="1" y="3038168"/>
            <a:ext cx="12192000" cy="381983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B819229E-99E4-3C6A-6629-1C76E2063164}"/>
              </a:ext>
            </a:extLst>
          </p:cNvPr>
          <p:cNvSpPr txBox="1"/>
          <p:nvPr/>
        </p:nvSpPr>
        <p:spPr>
          <a:xfrm>
            <a:off x="517993" y="400325"/>
            <a:ext cx="53521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ea typeface="微软雅黑"/>
                <a:cs typeface="+mn-cs"/>
              </a:rPr>
              <a:t>01</a:t>
            </a:r>
            <a:endParaRPr kumimoji="0" lang="zh-CN" altLang="en-US" sz="24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ea typeface="微软雅黑"/>
              <a:cs typeface="+mn-cs"/>
            </a:endParaRPr>
          </a:p>
        </p:txBody>
      </p:sp>
      <p:sp>
        <p:nvSpPr>
          <p:cNvPr id="5" name="Título 1">
            <a:extLst>
              <a:ext uri="{FF2B5EF4-FFF2-40B4-BE49-F238E27FC236}">
                <a16:creationId xmlns:a16="http://schemas.microsoft.com/office/drawing/2014/main" id="{500ED474-1D6C-3E99-95E0-CCFC2AC38441}"/>
              </a:ext>
            </a:extLst>
          </p:cNvPr>
          <p:cNvSpPr txBox="1">
            <a:spLocks/>
          </p:cNvSpPr>
          <p:nvPr/>
        </p:nvSpPr>
        <p:spPr>
          <a:xfrm>
            <a:off x="662355" y="512849"/>
            <a:ext cx="8560341" cy="643110"/>
          </a:xfrm>
          <a:prstGeom prst="rect">
            <a:avLst/>
          </a:prstGeom>
          <a:solidFill>
            <a:schemeClr val="accent2"/>
          </a:solidFill>
        </p:spPr>
        <p:txBody>
          <a:bodyPr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CL" sz="3200" b="1" dirty="0">
                <a:solidFill>
                  <a:schemeClr val="bg1"/>
                </a:solidFill>
              </a:rPr>
              <a:t>Criterio para seleccionar herramientas IA </a:t>
            </a:r>
          </a:p>
        </p:txBody>
      </p:sp>
      <p:graphicFrame>
        <p:nvGraphicFramePr>
          <p:cNvPr id="6" name="Marcador de contenido 4">
            <a:extLst>
              <a:ext uri="{FF2B5EF4-FFF2-40B4-BE49-F238E27FC236}">
                <a16:creationId xmlns:a16="http://schemas.microsoft.com/office/drawing/2014/main" id="{212837AB-0687-8D16-FDC0-ACDA81B2D30E}"/>
              </a:ext>
            </a:extLst>
          </p:cNvPr>
          <p:cNvGraphicFramePr>
            <a:graphicFrameLocks/>
          </p:cNvGraphicFramePr>
          <p:nvPr/>
        </p:nvGraphicFramePr>
        <p:xfrm>
          <a:off x="3706731" y="3170005"/>
          <a:ext cx="8077645" cy="351592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graphicFrame>
        <p:nvGraphicFramePr>
          <p:cNvPr id="8" name="Diagrama 7">
            <a:extLst>
              <a:ext uri="{FF2B5EF4-FFF2-40B4-BE49-F238E27FC236}">
                <a16:creationId xmlns:a16="http://schemas.microsoft.com/office/drawing/2014/main" id="{5958A3C9-9D68-08B9-1758-E9700B588D80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911243036"/>
              </p:ext>
            </p:extLst>
          </p:nvPr>
        </p:nvGraphicFramePr>
        <p:xfrm>
          <a:off x="662355" y="4141899"/>
          <a:ext cx="2798284" cy="134384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8" r:lo="rId9" r:qs="rId10" r:cs="rId11"/>
          </a:graphicData>
        </a:graphic>
      </p:graphicFrame>
      <p:graphicFrame>
        <p:nvGraphicFramePr>
          <p:cNvPr id="9" name="Diagrama 8">
            <a:extLst>
              <a:ext uri="{FF2B5EF4-FFF2-40B4-BE49-F238E27FC236}">
                <a16:creationId xmlns:a16="http://schemas.microsoft.com/office/drawing/2014/main" id="{BDB3C4A5-4E84-93CC-99F2-8B3BF9053D29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99515890"/>
              </p:ext>
            </p:extLst>
          </p:nvPr>
        </p:nvGraphicFramePr>
        <p:xfrm>
          <a:off x="662355" y="1510473"/>
          <a:ext cx="8560341" cy="159361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3" r:lo="rId14" r:qs="rId15" r:cs="rId16"/>
          </a:graphicData>
        </a:graphic>
      </p:graphicFrame>
    </p:spTree>
    <p:extLst>
      <p:ext uri="{BB962C8B-B14F-4D97-AF65-F5344CB8AC3E}">
        <p14:creationId xmlns:p14="http://schemas.microsoft.com/office/powerpoint/2010/main" val="2149126304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A1044E2-1578-F2A1-C3B1-211BCDCC3B4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ítulo 1">
            <a:extLst>
              <a:ext uri="{FF2B5EF4-FFF2-40B4-BE49-F238E27FC236}">
                <a16:creationId xmlns:a16="http://schemas.microsoft.com/office/drawing/2014/main" id="{5EF4F10A-8DFA-48EE-0C19-D864502C0217}"/>
              </a:ext>
            </a:extLst>
          </p:cNvPr>
          <p:cNvSpPr txBox="1">
            <a:spLocks/>
          </p:cNvSpPr>
          <p:nvPr/>
        </p:nvSpPr>
        <p:spPr>
          <a:xfrm>
            <a:off x="5507348" y="330165"/>
            <a:ext cx="1177303" cy="1330839"/>
          </a:xfrm>
          <a:prstGeom prst="rect">
            <a:avLst/>
          </a:prstGeom>
          <a:solidFill>
            <a:schemeClr val="bg1"/>
          </a:solidFill>
        </p:spPr>
        <p:txBody>
          <a:bodyPr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s-ES" sz="8000" b="1" dirty="0"/>
              <a:t>IA</a:t>
            </a:r>
            <a:endParaRPr lang="es-CL" sz="8000" b="1" dirty="0"/>
          </a:p>
        </p:txBody>
      </p:sp>
      <p:graphicFrame>
        <p:nvGraphicFramePr>
          <p:cNvPr id="8" name="Marcador de contenido 2">
            <a:extLst>
              <a:ext uri="{FF2B5EF4-FFF2-40B4-BE49-F238E27FC236}">
                <a16:creationId xmlns:a16="http://schemas.microsoft.com/office/drawing/2014/main" id="{CD51377C-30D2-8D3F-71F3-2CD09504E400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109903668"/>
              </p:ext>
            </p:extLst>
          </p:nvPr>
        </p:nvGraphicFramePr>
        <p:xfrm>
          <a:off x="5698093" y="1335900"/>
          <a:ext cx="4211324" cy="463500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9" name="Imagen 8">
            <a:extLst>
              <a:ext uri="{FF2B5EF4-FFF2-40B4-BE49-F238E27FC236}">
                <a16:creationId xmlns:a16="http://schemas.microsoft.com/office/drawing/2014/main" id="{912BD1A5-A1B6-AF8E-1D3A-BD0AD02462F1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09251" y="400253"/>
            <a:ext cx="4518054" cy="582108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678748332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F197206-F9EC-220F-4485-8671BAAACB3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文本框 6">
            <a:extLst>
              <a:ext uri="{FF2B5EF4-FFF2-40B4-BE49-F238E27FC236}">
                <a16:creationId xmlns:a16="http://schemas.microsoft.com/office/drawing/2014/main" id="{52427008-6BB8-83C3-6E89-07EAFE47F9CD}"/>
              </a:ext>
            </a:extLst>
          </p:cNvPr>
          <p:cNvSpPr txBox="1"/>
          <p:nvPr/>
        </p:nvSpPr>
        <p:spPr>
          <a:xfrm>
            <a:off x="517993" y="400325"/>
            <a:ext cx="53521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ea typeface="微软雅黑"/>
                <a:cs typeface="+mn-cs"/>
              </a:rPr>
              <a:t>01</a:t>
            </a:r>
            <a:endParaRPr kumimoji="0" lang="zh-CN" altLang="en-US" sz="24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ea typeface="微软雅黑"/>
              <a:cs typeface="+mn-cs"/>
            </a:endParaRPr>
          </a:p>
        </p:txBody>
      </p:sp>
      <p:sp>
        <p:nvSpPr>
          <p:cNvPr id="5" name="Título 9">
            <a:extLst>
              <a:ext uri="{FF2B5EF4-FFF2-40B4-BE49-F238E27FC236}">
                <a16:creationId xmlns:a16="http://schemas.microsoft.com/office/drawing/2014/main" id="{67FF06BE-F030-7276-8739-31B8640AB51E}"/>
              </a:ext>
            </a:extLst>
          </p:cNvPr>
          <p:cNvSpPr txBox="1">
            <a:spLocks/>
          </p:cNvSpPr>
          <p:nvPr/>
        </p:nvSpPr>
        <p:spPr>
          <a:xfrm>
            <a:off x="258793" y="338534"/>
            <a:ext cx="10497698" cy="1325563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ES" sz="3200" b="1" dirty="0">
                <a:solidFill>
                  <a:schemeClr val="accent2"/>
                </a:solidFill>
              </a:rPr>
              <a:t>¿Para qué crear un asistente propio cuando la red ofrece miles de herramientas listas para usar?</a:t>
            </a:r>
            <a:br>
              <a:rPr lang="es-ES" sz="3200" b="1" dirty="0">
                <a:solidFill>
                  <a:schemeClr val="accent2"/>
                </a:solidFill>
              </a:rPr>
            </a:br>
            <a:endParaRPr lang="es-CL" sz="3200" dirty="0">
              <a:solidFill>
                <a:schemeClr val="accent2"/>
              </a:solidFill>
            </a:endParaRPr>
          </a:p>
        </p:txBody>
      </p:sp>
      <p:grpSp>
        <p:nvGrpSpPr>
          <p:cNvPr id="11" name="Grupo 10">
            <a:extLst>
              <a:ext uri="{FF2B5EF4-FFF2-40B4-BE49-F238E27FC236}">
                <a16:creationId xmlns:a16="http://schemas.microsoft.com/office/drawing/2014/main" id="{2E6729AB-78B0-1BAC-1F9E-2E813ED0492E}"/>
              </a:ext>
            </a:extLst>
          </p:cNvPr>
          <p:cNvGrpSpPr/>
          <p:nvPr/>
        </p:nvGrpSpPr>
        <p:grpSpPr>
          <a:xfrm>
            <a:off x="0" y="1358567"/>
            <a:ext cx="12192000" cy="4939476"/>
            <a:chOff x="0" y="1358567"/>
            <a:chExt cx="12192000" cy="4939476"/>
          </a:xfrm>
        </p:grpSpPr>
        <p:pic>
          <p:nvPicPr>
            <p:cNvPr id="4" name="Imagen 3">
              <a:extLst>
                <a:ext uri="{FF2B5EF4-FFF2-40B4-BE49-F238E27FC236}">
                  <a16:creationId xmlns:a16="http://schemas.microsoft.com/office/drawing/2014/main" id="{BF2861BB-6069-7157-226D-D5C37B8871BF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0" y="1358567"/>
              <a:ext cx="12192000" cy="4939476"/>
            </a:xfrm>
            <a:prstGeom prst="rect">
              <a:avLst/>
            </a:prstGeom>
          </p:spPr>
        </p:pic>
        <p:pic>
          <p:nvPicPr>
            <p:cNvPr id="10" name="Imagen 9">
              <a:extLst>
                <a:ext uri="{FF2B5EF4-FFF2-40B4-BE49-F238E27FC236}">
                  <a16:creationId xmlns:a16="http://schemas.microsoft.com/office/drawing/2014/main" id="{5DD0CEE4-2849-0431-2B67-F560465479C7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0661547" y="6154993"/>
              <a:ext cx="1428750" cy="143049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705539157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93067A3-7BFD-4925-9DA2-EA9D2D9FA39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文本框 6">
            <a:extLst>
              <a:ext uri="{FF2B5EF4-FFF2-40B4-BE49-F238E27FC236}">
                <a16:creationId xmlns:a16="http://schemas.microsoft.com/office/drawing/2014/main" id="{C3720A6E-A162-EF60-0783-056A2605FE0E}"/>
              </a:ext>
            </a:extLst>
          </p:cNvPr>
          <p:cNvSpPr txBox="1"/>
          <p:nvPr/>
        </p:nvSpPr>
        <p:spPr>
          <a:xfrm>
            <a:off x="517993" y="400325"/>
            <a:ext cx="53521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ea typeface="微软雅黑"/>
                <a:cs typeface="+mn-cs"/>
              </a:rPr>
              <a:t>01</a:t>
            </a:r>
            <a:endParaRPr kumimoji="0" lang="zh-CN" altLang="en-US" sz="24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ea typeface="微软雅黑"/>
              <a:cs typeface="+mn-cs"/>
            </a:endParaRPr>
          </a:p>
        </p:txBody>
      </p:sp>
      <p:sp>
        <p:nvSpPr>
          <p:cNvPr id="5" name="Título 5">
            <a:extLst>
              <a:ext uri="{FF2B5EF4-FFF2-40B4-BE49-F238E27FC236}">
                <a16:creationId xmlns:a16="http://schemas.microsoft.com/office/drawing/2014/main" id="{B5DA101A-0425-4A5D-9D2E-85614FB2E3F3}"/>
              </a:ext>
            </a:extLst>
          </p:cNvPr>
          <p:cNvSpPr txBox="1">
            <a:spLocks/>
          </p:cNvSpPr>
          <p:nvPr/>
        </p:nvSpPr>
        <p:spPr>
          <a:xfrm>
            <a:off x="533453" y="402217"/>
            <a:ext cx="10219414" cy="1303437"/>
          </a:xfrm>
          <a:prstGeom prst="rect">
            <a:avLst/>
          </a:prstGeom>
          <a:solidFill>
            <a:schemeClr val="bg1"/>
          </a:solidFill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ES" sz="3200" dirty="0">
                <a:solidFill>
                  <a:schemeClr val="accent2"/>
                </a:solidFill>
              </a:rPr>
              <a:t>Si no queremos aventurarnos creando asistentes, pero queremos usar IA, entonces comenzar por </a:t>
            </a:r>
            <a:r>
              <a:rPr lang="es-ES" sz="3200" dirty="0" err="1">
                <a:solidFill>
                  <a:schemeClr val="accent2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NotebookLM</a:t>
            </a:r>
            <a:endParaRPr lang="es-CL" sz="3200" dirty="0">
              <a:solidFill>
                <a:schemeClr val="accent2"/>
              </a:solidFill>
            </a:endParaRPr>
          </a:p>
        </p:txBody>
      </p:sp>
      <p:pic>
        <p:nvPicPr>
          <p:cNvPr id="3" name="Imagen 2" descr="Interfaz de usuario gráfica, Texto, Aplicación, Correo electrónico&#10;&#10;El contenido generado por IA puede ser incorrecto.">
            <a:extLst>
              <a:ext uri="{FF2B5EF4-FFF2-40B4-BE49-F238E27FC236}">
                <a16:creationId xmlns:a16="http://schemas.microsoft.com/office/drawing/2014/main" id="{8909B8FC-9920-31AD-8F05-311301FD578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0484" y="1507762"/>
            <a:ext cx="9184697" cy="484169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940466651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B4F964B-73C8-E2C9-D40A-E4BEF558C4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文本框 6">
            <a:extLst>
              <a:ext uri="{FF2B5EF4-FFF2-40B4-BE49-F238E27FC236}">
                <a16:creationId xmlns:a16="http://schemas.microsoft.com/office/drawing/2014/main" id="{B132963C-73C3-90C3-8613-45D6A2589C7C}"/>
              </a:ext>
            </a:extLst>
          </p:cNvPr>
          <p:cNvSpPr txBox="1"/>
          <p:nvPr/>
        </p:nvSpPr>
        <p:spPr>
          <a:xfrm>
            <a:off x="517993" y="400325"/>
            <a:ext cx="53521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ea typeface="微软雅黑"/>
                <a:cs typeface="+mn-cs"/>
              </a:rPr>
              <a:t>01</a:t>
            </a:r>
            <a:endParaRPr kumimoji="0" lang="zh-CN" altLang="en-US" sz="24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ea typeface="微软雅黑"/>
              <a:cs typeface="+mn-cs"/>
            </a:endParaRPr>
          </a:p>
        </p:txBody>
      </p:sp>
      <p:pic>
        <p:nvPicPr>
          <p:cNvPr id="3" name="Imagen 2" descr="Interfaz de usuario gráfica, Aplicación&#10;&#10;El contenido generado por IA puede ser incorrecto.">
            <a:extLst>
              <a:ext uri="{FF2B5EF4-FFF2-40B4-BE49-F238E27FC236}">
                <a16:creationId xmlns:a16="http://schemas.microsoft.com/office/drawing/2014/main" id="{84F6BF0B-A3E8-3AE1-7CE3-D84C5438976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088" y="72852"/>
            <a:ext cx="12141824" cy="67122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57719778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156DCF4-CACE-A8B9-3269-A068A1361C2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: 圆角 1">
            <a:extLst>
              <a:ext uri="{FF2B5EF4-FFF2-40B4-BE49-F238E27FC236}">
                <a16:creationId xmlns:a16="http://schemas.microsoft.com/office/drawing/2014/main" id="{4EDEE47A-C51F-49EE-1290-B3B924DE05A3}"/>
              </a:ext>
            </a:extLst>
          </p:cNvPr>
          <p:cNvSpPr/>
          <p:nvPr/>
        </p:nvSpPr>
        <p:spPr>
          <a:xfrm rot="2700000">
            <a:off x="481528" y="324463"/>
            <a:ext cx="608141" cy="608141"/>
          </a:xfrm>
          <a:prstGeom prst="roundRect">
            <a:avLst/>
          </a:prstGeom>
          <a:solidFill>
            <a:schemeClr val="accent2">
              <a:lumMod val="75000"/>
            </a:schemeClr>
          </a:solidFill>
          <a:ln w="38100"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ea typeface="微软雅黑"/>
              <a:cs typeface="+mn-cs"/>
            </a:endParaRPr>
          </a:p>
        </p:txBody>
      </p:sp>
      <p:cxnSp>
        <p:nvCxnSpPr>
          <p:cNvPr id="4" name="直接连接符 3">
            <a:extLst>
              <a:ext uri="{FF2B5EF4-FFF2-40B4-BE49-F238E27FC236}">
                <a16:creationId xmlns:a16="http://schemas.microsoft.com/office/drawing/2014/main" id="{FDA61BA8-26F3-33E1-1D89-83F7F514AE09}"/>
              </a:ext>
            </a:extLst>
          </p:cNvPr>
          <p:cNvCxnSpPr>
            <a:cxnSpLocks/>
          </p:cNvCxnSpPr>
          <p:nvPr/>
        </p:nvCxnSpPr>
        <p:spPr>
          <a:xfrm>
            <a:off x="1046328" y="1023585"/>
            <a:ext cx="11145672" cy="0"/>
          </a:xfrm>
          <a:prstGeom prst="line">
            <a:avLst/>
          </a:prstGeom>
          <a:ln w="28575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文本框 6">
            <a:extLst>
              <a:ext uri="{FF2B5EF4-FFF2-40B4-BE49-F238E27FC236}">
                <a16:creationId xmlns:a16="http://schemas.microsoft.com/office/drawing/2014/main" id="{9D200E28-F517-57CB-440E-1E8807D6961D}"/>
              </a:ext>
            </a:extLst>
          </p:cNvPr>
          <p:cNvSpPr txBox="1"/>
          <p:nvPr/>
        </p:nvSpPr>
        <p:spPr>
          <a:xfrm>
            <a:off x="517993" y="400325"/>
            <a:ext cx="53521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ea typeface="微软雅黑"/>
                <a:cs typeface="+mn-cs"/>
              </a:rPr>
              <a:t>01</a:t>
            </a:r>
            <a:endParaRPr kumimoji="0" lang="zh-CN" altLang="en-US" sz="24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ea typeface="微软雅黑"/>
              <a:cs typeface="+mn-cs"/>
            </a:endParaRPr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6FDBB6B5-4BFA-B48C-B2D8-A1E87FDBC4CB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50210" y="0"/>
            <a:ext cx="1641789" cy="1569027"/>
          </a:xfrm>
          <a:prstGeom prst="rect">
            <a:avLst/>
          </a:prstGeom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B3E68D22-6ED0-47B6-8295-B75649770B8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275786"/>
            <a:ext cx="12192000" cy="63064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98067861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BCD2D517-BC35-4439-AC31-06DF764F25F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49356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2DD3F846-0483-40F5-A881-0C1AD2A0CAD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7012" y="480060"/>
            <a:ext cx="11237976" cy="589788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Imagen 2" descr="Interfaz de usuario gráfica, Aplicación&#10;&#10;El contenido generado por IA puede ser incorrecto.">
            <a:hlinkClick r:id="rId2"/>
            <a:extLst>
              <a:ext uri="{FF2B5EF4-FFF2-40B4-BE49-F238E27FC236}">
                <a16:creationId xmlns:a16="http://schemas.microsoft.com/office/drawing/2014/main" id="{C7777F35-0312-E80D-FF66-EF5662EFEDF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90830" y="801793"/>
            <a:ext cx="9810339" cy="52730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8871007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438894C-7037-401D-A34E-14587A1EF58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文本框 6">
            <a:extLst>
              <a:ext uri="{FF2B5EF4-FFF2-40B4-BE49-F238E27FC236}">
                <a16:creationId xmlns:a16="http://schemas.microsoft.com/office/drawing/2014/main" id="{A06C4786-DC4B-90D9-6653-4E6244698A08}"/>
              </a:ext>
            </a:extLst>
          </p:cNvPr>
          <p:cNvSpPr txBox="1"/>
          <p:nvPr/>
        </p:nvSpPr>
        <p:spPr>
          <a:xfrm>
            <a:off x="517993" y="400325"/>
            <a:ext cx="53521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ea typeface="微软雅黑"/>
                <a:cs typeface="+mn-cs"/>
              </a:rPr>
              <a:t>01</a:t>
            </a:r>
            <a:endParaRPr kumimoji="0" lang="zh-CN" altLang="en-US" sz="24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ea typeface="微软雅黑"/>
              <a:cs typeface="+mn-cs"/>
            </a:endParaRPr>
          </a:p>
        </p:txBody>
      </p:sp>
      <p:sp>
        <p:nvSpPr>
          <p:cNvPr id="5" name="Título 1">
            <a:extLst>
              <a:ext uri="{FF2B5EF4-FFF2-40B4-BE49-F238E27FC236}">
                <a16:creationId xmlns:a16="http://schemas.microsoft.com/office/drawing/2014/main" id="{BE30B28A-9995-ABCC-9EFD-FAF8D6267B41}"/>
              </a:ext>
            </a:extLst>
          </p:cNvPr>
          <p:cNvSpPr txBox="1">
            <a:spLocks/>
          </p:cNvSpPr>
          <p:nvPr/>
        </p:nvSpPr>
        <p:spPr>
          <a:xfrm>
            <a:off x="517993" y="567240"/>
            <a:ext cx="8670525" cy="591657"/>
          </a:xfrm>
          <a:prstGeom prst="rect">
            <a:avLst/>
          </a:prstGeom>
          <a:solidFill>
            <a:schemeClr val="bg1"/>
          </a:solidFill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ES" sz="3600" dirty="0">
                <a:solidFill>
                  <a:schemeClr val="accent2"/>
                </a:solidFill>
              </a:rPr>
              <a:t>Aspectos clave al crear un asistente</a:t>
            </a:r>
            <a:endParaRPr lang="es-CL" sz="3600" dirty="0">
              <a:solidFill>
                <a:schemeClr val="accent2"/>
              </a:solidFill>
            </a:endParaRPr>
          </a:p>
        </p:txBody>
      </p:sp>
      <p:pic>
        <p:nvPicPr>
          <p:cNvPr id="6" name="Imagen 5" descr="Imagen que contiene persona, tabla, hombre, gente&#10;&#10;El contenido generado por IA puede ser incorrecto.">
            <a:extLst>
              <a:ext uri="{FF2B5EF4-FFF2-40B4-BE49-F238E27FC236}">
                <a16:creationId xmlns:a16="http://schemas.microsoft.com/office/drawing/2014/main" id="{9625E937-97B3-97DF-5CD8-AAB84A5951A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7993" y="1632071"/>
            <a:ext cx="4782277" cy="3188185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graphicFrame>
        <p:nvGraphicFramePr>
          <p:cNvPr id="8" name="Marcador de contenido 2">
            <a:extLst>
              <a:ext uri="{FF2B5EF4-FFF2-40B4-BE49-F238E27FC236}">
                <a16:creationId xmlns:a16="http://schemas.microsoft.com/office/drawing/2014/main" id="{0066037A-CAED-3C7E-89AB-BEB844312776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514064230"/>
              </p:ext>
            </p:extLst>
          </p:nvPr>
        </p:nvGraphicFramePr>
        <p:xfrm>
          <a:off x="6493738" y="970756"/>
          <a:ext cx="5886450" cy="491648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</p:spTree>
    <p:extLst>
      <p:ext uri="{BB962C8B-B14F-4D97-AF65-F5344CB8AC3E}">
        <p14:creationId xmlns:p14="http://schemas.microsoft.com/office/powerpoint/2010/main" val="1944384800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3B09CC0-DDF1-1D6A-8E2A-88A10A3FBF5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文本框 6">
            <a:extLst>
              <a:ext uri="{FF2B5EF4-FFF2-40B4-BE49-F238E27FC236}">
                <a16:creationId xmlns:a16="http://schemas.microsoft.com/office/drawing/2014/main" id="{8E26B8C2-8E02-6C60-176C-8776F020A7C2}"/>
              </a:ext>
            </a:extLst>
          </p:cNvPr>
          <p:cNvSpPr txBox="1"/>
          <p:nvPr/>
        </p:nvSpPr>
        <p:spPr>
          <a:xfrm>
            <a:off x="517993" y="400325"/>
            <a:ext cx="53521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ea typeface="微软雅黑"/>
                <a:cs typeface="+mn-cs"/>
              </a:rPr>
              <a:t>01</a:t>
            </a:r>
            <a:endParaRPr kumimoji="0" lang="zh-CN" altLang="en-US" sz="24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ea typeface="微软雅黑"/>
              <a:cs typeface="+mn-cs"/>
            </a:endParaRPr>
          </a:p>
        </p:txBody>
      </p:sp>
      <p:sp>
        <p:nvSpPr>
          <p:cNvPr id="5" name="Título 78">
            <a:extLst>
              <a:ext uri="{FF2B5EF4-FFF2-40B4-BE49-F238E27FC236}">
                <a16:creationId xmlns:a16="http://schemas.microsoft.com/office/drawing/2014/main" id="{4DF2323F-8BED-4BBC-BEB9-1E2204E7F338}"/>
              </a:ext>
            </a:extLst>
          </p:cNvPr>
          <p:cNvSpPr txBox="1">
            <a:spLocks/>
          </p:cNvSpPr>
          <p:nvPr/>
        </p:nvSpPr>
        <p:spPr>
          <a:xfrm>
            <a:off x="2407755" y="885443"/>
            <a:ext cx="6360922" cy="562226"/>
          </a:xfrm>
          <a:prstGeom prst="rect">
            <a:avLst/>
          </a:prstGeom>
          <a:solidFill>
            <a:schemeClr val="accent2"/>
          </a:solidFill>
          <a:effectLst/>
        </p:spPr>
        <p:txBody>
          <a:bodyPr vert="horz" lIns="91440" tIns="45720" rIns="91440" bIns="45720" rtlCol="0" anchor="ctr">
            <a:normAutofit lnSpcReduction="10000"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 cap="all">
                <a:ln w="3175" cmpd="sng">
                  <a:noFill/>
                </a:ln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3200" b="1" i="0" u="none" strike="noStrike" kern="1200" cap="none" spc="0" normalizeH="0" baseline="0" noProof="0" dirty="0">
                <a:ln w="3175" cmpd="sng"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 Light" panose="020F0302020204030204"/>
                <a:ea typeface="+mj-ea"/>
                <a:cs typeface="+mj-cs"/>
              </a:rPr>
              <a:t>Proceso de desarrollo de asistente IA</a:t>
            </a:r>
            <a:endParaRPr kumimoji="0" lang="es-CL" sz="3200" b="1" i="0" u="none" strike="noStrike" kern="1200" cap="none" spc="0" normalizeH="0" baseline="0" noProof="0" dirty="0">
              <a:ln w="3175" cmpd="sng">
                <a:noFill/>
              </a:ln>
              <a:solidFill>
                <a:schemeClr val="bg1"/>
              </a:solidFill>
              <a:effectLst/>
              <a:uLnTx/>
              <a:uFillTx/>
              <a:latin typeface="Calibri Light" panose="020F0302020204030204"/>
              <a:ea typeface="+mj-ea"/>
              <a:cs typeface="+mj-cs"/>
            </a:endParaRPr>
          </a:p>
        </p:txBody>
      </p:sp>
      <p:sp>
        <p:nvSpPr>
          <p:cNvPr id="6" name="Rounded Rectangle 1">
            <a:extLst>
              <a:ext uri="{FF2B5EF4-FFF2-40B4-BE49-F238E27FC236}">
                <a16:creationId xmlns:a16="http://schemas.microsoft.com/office/drawing/2014/main" id="{A2002626-D798-7276-AA87-62533F013F7F}"/>
              </a:ext>
            </a:extLst>
          </p:cNvPr>
          <p:cNvSpPr/>
          <p:nvPr/>
        </p:nvSpPr>
        <p:spPr>
          <a:xfrm>
            <a:off x="798608" y="5527650"/>
            <a:ext cx="1226341" cy="585915"/>
          </a:xfrm>
          <a:custGeom>
            <a:avLst/>
            <a:gdLst/>
            <a:ahLst/>
            <a:cxnLst/>
            <a:rect l="0" t="0" r="0" b="0"/>
            <a:pathLst>
              <a:path w="1226341" h="585915">
                <a:moveTo>
                  <a:pt x="1099761" y="95470"/>
                </a:moveTo>
                <a:cubicBezTo>
                  <a:pt x="1092362" y="183915"/>
                  <a:pt x="829734" y="227816"/>
                  <a:pt x="563932" y="276661"/>
                </a:cubicBezTo>
                <a:cubicBezTo>
                  <a:pt x="366142" y="313004"/>
                  <a:pt x="185557" y="329258"/>
                  <a:pt x="114533" y="345363"/>
                </a:cubicBezTo>
                <a:cubicBezTo>
                  <a:pt x="56272" y="358566"/>
                  <a:pt x="0" y="399620"/>
                  <a:pt x="5281" y="481730"/>
                </a:cubicBezTo>
                <a:cubicBezTo>
                  <a:pt x="8490" y="531723"/>
                  <a:pt x="39487" y="572946"/>
                  <a:pt x="114533" y="578824"/>
                </a:cubicBezTo>
                <a:cubicBezTo>
                  <a:pt x="204956" y="585915"/>
                  <a:pt x="360469" y="559183"/>
                  <a:pt x="613562" y="515441"/>
                </a:cubicBezTo>
                <a:cubicBezTo>
                  <a:pt x="1068616" y="436784"/>
                  <a:pt x="1226341" y="358062"/>
                  <a:pt x="1226341" y="200682"/>
                </a:cubicBezTo>
                <a:cubicBezTo>
                  <a:pt x="1226341" y="95470"/>
                  <a:pt x="1083125" y="21283"/>
                  <a:pt x="1018958" y="0"/>
                </a:cubicBezTo>
                <a:cubicBezTo>
                  <a:pt x="1057848" y="15516"/>
                  <a:pt x="1104184" y="42566"/>
                  <a:pt x="1099761" y="95470"/>
                </a:cubicBezTo>
              </a:path>
            </a:pathLst>
          </a:custGeom>
          <a:solidFill>
            <a:srgbClr val="DE58A9"/>
          </a:solidFill>
          <a:ln>
            <a:noFill/>
          </a:ln>
        </p:spPr>
        <p:txBody>
          <a:bodyPr rtlCol="0" anchor="ctr"/>
          <a:lstStyle/>
          <a:p>
            <a:pPr algn="ctr">
              <a:defRPr/>
            </a:pPr>
            <a:endParaRPr>
              <a:solidFill>
                <a:srgbClr val="009999"/>
              </a:solidFill>
              <a:latin typeface="Calibri" panose="020F0502020204030204"/>
            </a:endParaRPr>
          </a:p>
        </p:txBody>
      </p:sp>
      <p:sp>
        <p:nvSpPr>
          <p:cNvPr id="8" name="Rounded Rectangle 2">
            <a:extLst>
              <a:ext uri="{FF2B5EF4-FFF2-40B4-BE49-F238E27FC236}">
                <a16:creationId xmlns:a16="http://schemas.microsoft.com/office/drawing/2014/main" id="{7D754750-E609-27E7-88F5-C25E4AAC0F99}"/>
              </a:ext>
            </a:extLst>
          </p:cNvPr>
          <p:cNvSpPr/>
          <p:nvPr/>
        </p:nvSpPr>
        <p:spPr>
          <a:xfrm>
            <a:off x="798611" y="5527650"/>
            <a:ext cx="1226334" cy="585913"/>
          </a:xfrm>
          <a:custGeom>
            <a:avLst/>
            <a:gdLst/>
            <a:ahLst/>
            <a:cxnLst/>
            <a:rect l="0" t="0" r="0" b="0"/>
            <a:pathLst>
              <a:path w="1226334" h="585913">
                <a:moveTo>
                  <a:pt x="563927" y="276661"/>
                </a:moveTo>
                <a:cubicBezTo>
                  <a:pt x="829732" y="227819"/>
                  <a:pt x="1092359" y="183913"/>
                  <a:pt x="1099757" y="95472"/>
                </a:cubicBezTo>
                <a:cubicBezTo>
                  <a:pt x="1104182" y="42566"/>
                  <a:pt x="1057848" y="15519"/>
                  <a:pt x="1018958" y="0"/>
                </a:cubicBezTo>
                <a:cubicBezTo>
                  <a:pt x="1083121" y="21283"/>
                  <a:pt x="1226334" y="95472"/>
                  <a:pt x="1226334" y="200686"/>
                </a:cubicBezTo>
                <a:cubicBezTo>
                  <a:pt x="1226334" y="358064"/>
                  <a:pt x="1068616" y="436788"/>
                  <a:pt x="613561" y="515441"/>
                </a:cubicBezTo>
                <a:cubicBezTo>
                  <a:pt x="360466" y="559186"/>
                  <a:pt x="204956" y="585913"/>
                  <a:pt x="114525" y="578824"/>
                </a:cubicBezTo>
                <a:cubicBezTo>
                  <a:pt x="39488" y="572942"/>
                  <a:pt x="8488" y="531721"/>
                  <a:pt x="5276" y="481730"/>
                </a:cubicBezTo>
                <a:cubicBezTo>
                  <a:pt x="0" y="399617"/>
                  <a:pt x="56273" y="358564"/>
                  <a:pt x="114525" y="345359"/>
                </a:cubicBezTo>
                <a:cubicBezTo>
                  <a:pt x="185554" y="329258"/>
                  <a:pt x="366137" y="313004"/>
                  <a:pt x="563927" y="276661"/>
                </a:cubicBezTo>
                <a:close/>
              </a:path>
            </a:pathLst>
          </a:custGeom>
          <a:noFill/>
          <a:ln w="13995">
            <a:solidFill>
              <a:srgbClr val="FFFFFF"/>
            </a:solidFill>
          </a:ln>
        </p:spPr>
        <p:txBody>
          <a:bodyPr rtlCol="0" anchor="ctr"/>
          <a:lstStyle/>
          <a:p>
            <a:pPr algn="ctr">
              <a:defRPr/>
            </a:pPr>
            <a:endParaRPr>
              <a:solidFill>
                <a:srgbClr val="009999"/>
              </a:solidFill>
              <a:latin typeface="Calibri" panose="020F0502020204030204"/>
            </a:endParaRPr>
          </a:p>
        </p:txBody>
      </p:sp>
      <p:sp>
        <p:nvSpPr>
          <p:cNvPr id="9" name="Rounded Rectangle 3">
            <a:extLst>
              <a:ext uri="{FF2B5EF4-FFF2-40B4-BE49-F238E27FC236}">
                <a16:creationId xmlns:a16="http://schemas.microsoft.com/office/drawing/2014/main" id="{C6D16082-10A8-A523-5EEE-52CFF448C32A}"/>
              </a:ext>
            </a:extLst>
          </p:cNvPr>
          <p:cNvSpPr/>
          <p:nvPr/>
        </p:nvSpPr>
        <p:spPr>
          <a:xfrm>
            <a:off x="828696" y="5469115"/>
            <a:ext cx="1071275" cy="270074"/>
          </a:xfrm>
          <a:custGeom>
            <a:avLst/>
            <a:gdLst/>
            <a:ahLst/>
            <a:cxnLst/>
            <a:rect l="0" t="0" r="0" b="0"/>
            <a:pathLst>
              <a:path w="1071275" h="270074">
                <a:moveTo>
                  <a:pt x="261331" y="160271"/>
                </a:moveTo>
                <a:cubicBezTo>
                  <a:pt x="65090" y="130992"/>
                  <a:pt x="8425" y="79814"/>
                  <a:pt x="0" y="70268"/>
                </a:cubicBezTo>
                <a:cubicBezTo>
                  <a:pt x="17485" y="88799"/>
                  <a:pt x="44712" y="101489"/>
                  <a:pt x="84003" y="104549"/>
                </a:cubicBezTo>
                <a:cubicBezTo>
                  <a:pt x="174491" y="111603"/>
                  <a:pt x="330107" y="85011"/>
                  <a:pt x="583368" y="41493"/>
                </a:cubicBezTo>
                <a:cubicBezTo>
                  <a:pt x="663023" y="27805"/>
                  <a:pt x="733582" y="14107"/>
                  <a:pt x="795770" y="0"/>
                </a:cubicBezTo>
                <a:cubicBezTo>
                  <a:pt x="863501" y="20378"/>
                  <a:pt x="936242" y="33310"/>
                  <a:pt x="1001659" y="63550"/>
                </a:cubicBezTo>
                <a:cubicBezTo>
                  <a:pt x="1029530" y="76856"/>
                  <a:pt x="1071275" y="101638"/>
                  <a:pt x="1070090" y="149429"/>
                </a:cubicBezTo>
                <a:cubicBezTo>
                  <a:pt x="1068709" y="205170"/>
                  <a:pt x="976541" y="240300"/>
                  <a:pt x="858425" y="270074"/>
                </a:cubicBezTo>
                <a:cubicBezTo>
                  <a:pt x="855393" y="269010"/>
                  <a:pt x="842591" y="263907"/>
                  <a:pt x="839727" y="262852"/>
                </a:cubicBezTo>
                <a:cubicBezTo>
                  <a:pt x="767956" y="235859"/>
                  <a:pt x="514639" y="198070"/>
                  <a:pt x="261331" y="160271"/>
                </a:cubicBezTo>
              </a:path>
            </a:pathLst>
          </a:custGeom>
          <a:solidFill>
            <a:srgbClr val="DE58A9"/>
          </a:solidFill>
          <a:ln>
            <a:noFill/>
          </a:ln>
        </p:spPr>
        <p:txBody>
          <a:bodyPr rtlCol="0" anchor="ctr"/>
          <a:lstStyle/>
          <a:p>
            <a:pPr algn="ctr">
              <a:defRPr/>
            </a:pPr>
            <a:endParaRPr>
              <a:solidFill>
                <a:srgbClr val="009999"/>
              </a:solidFill>
              <a:latin typeface="Calibri" panose="020F0502020204030204"/>
            </a:endParaRPr>
          </a:p>
        </p:txBody>
      </p:sp>
      <p:sp>
        <p:nvSpPr>
          <p:cNvPr id="10" name="Rounded Rectangle 4">
            <a:extLst>
              <a:ext uri="{FF2B5EF4-FFF2-40B4-BE49-F238E27FC236}">
                <a16:creationId xmlns:a16="http://schemas.microsoft.com/office/drawing/2014/main" id="{E53B58CE-BF62-2339-F184-08AA2F550D3C}"/>
              </a:ext>
            </a:extLst>
          </p:cNvPr>
          <p:cNvSpPr/>
          <p:nvPr/>
        </p:nvSpPr>
        <p:spPr>
          <a:xfrm>
            <a:off x="828696" y="5469115"/>
            <a:ext cx="1071276" cy="270076"/>
          </a:xfrm>
          <a:custGeom>
            <a:avLst/>
            <a:gdLst/>
            <a:ahLst/>
            <a:cxnLst/>
            <a:rect l="0" t="0" r="0" b="0"/>
            <a:pathLst>
              <a:path w="1071276" h="270076">
                <a:moveTo>
                  <a:pt x="261328" y="160272"/>
                </a:moveTo>
                <a:cubicBezTo>
                  <a:pt x="65087" y="130994"/>
                  <a:pt x="8424" y="79811"/>
                  <a:pt x="0" y="70271"/>
                </a:cubicBezTo>
                <a:cubicBezTo>
                  <a:pt x="17488" y="88800"/>
                  <a:pt x="44714" y="101490"/>
                  <a:pt x="84006" y="104552"/>
                </a:cubicBezTo>
                <a:cubicBezTo>
                  <a:pt x="174495" y="111604"/>
                  <a:pt x="330107" y="85014"/>
                  <a:pt x="583368" y="41492"/>
                </a:cubicBezTo>
                <a:cubicBezTo>
                  <a:pt x="663026" y="27803"/>
                  <a:pt x="733579" y="14111"/>
                  <a:pt x="795774" y="0"/>
                </a:cubicBezTo>
                <a:cubicBezTo>
                  <a:pt x="863496" y="20378"/>
                  <a:pt x="936241" y="33305"/>
                  <a:pt x="1001658" y="63550"/>
                </a:cubicBezTo>
                <a:cubicBezTo>
                  <a:pt x="1029533" y="76857"/>
                  <a:pt x="1071276" y="101638"/>
                  <a:pt x="1070089" y="149427"/>
                </a:cubicBezTo>
                <a:cubicBezTo>
                  <a:pt x="1068705" y="205173"/>
                  <a:pt x="976540" y="240297"/>
                  <a:pt x="858424" y="270076"/>
                </a:cubicBezTo>
                <a:cubicBezTo>
                  <a:pt x="855390" y="269012"/>
                  <a:pt x="842595" y="263910"/>
                  <a:pt x="839729" y="262855"/>
                </a:cubicBezTo>
                <a:cubicBezTo>
                  <a:pt x="767956" y="235860"/>
                  <a:pt x="514642" y="198066"/>
                  <a:pt x="261328" y="160272"/>
                </a:cubicBezTo>
                <a:close/>
                <a:moveTo>
                  <a:pt x="1001658" y="63550"/>
                </a:moveTo>
                <a:lnTo>
                  <a:pt x="1003969" y="64619"/>
                </a:lnTo>
              </a:path>
            </a:pathLst>
          </a:custGeom>
          <a:noFill/>
          <a:ln w="13995">
            <a:solidFill>
              <a:srgbClr val="FFFFFF"/>
            </a:solidFill>
          </a:ln>
        </p:spPr>
        <p:txBody>
          <a:bodyPr rtlCol="0" anchor="ctr"/>
          <a:lstStyle/>
          <a:p>
            <a:pPr algn="ctr">
              <a:defRPr/>
            </a:pPr>
            <a:endParaRPr>
              <a:solidFill>
                <a:srgbClr val="009999"/>
              </a:solidFill>
              <a:latin typeface="Calibri" panose="020F0502020204030204"/>
            </a:endParaRPr>
          </a:p>
        </p:txBody>
      </p:sp>
      <p:sp>
        <p:nvSpPr>
          <p:cNvPr id="11" name="Rounded Rectangle 5">
            <a:extLst>
              <a:ext uri="{FF2B5EF4-FFF2-40B4-BE49-F238E27FC236}">
                <a16:creationId xmlns:a16="http://schemas.microsoft.com/office/drawing/2014/main" id="{4D010D63-A4B6-8824-BE58-51D69DA491CC}"/>
              </a:ext>
            </a:extLst>
          </p:cNvPr>
          <p:cNvSpPr/>
          <p:nvPr/>
        </p:nvSpPr>
        <p:spPr>
          <a:xfrm>
            <a:off x="798608" y="4995577"/>
            <a:ext cx="1226341" cy="585915"/>
          </a:xfrm>
          <a:custGeom>
            <a:avLst/>
            <a:gdLst/>
            <a:ahLst/>
            <a:cxnLst/>
            <a:rect l="0" t="0" r="0" b="0"/>
            <a:pathLst>
              <a:path w="1226341" h="585915">
                <a:moveTo>
                  <a:pt x="1099761" y="95470"/>
                </a:moveTo>
                <a:cubicBezTo>
                  <a:pt x="1092362" y="183915"/>
                  <a:pt x="829734" y="227816"/>
                  <a:pt x="563932" y="276661"/>
                </a:cubicBezTo>
                <a:cubicBezTo>
                  <a:pt x="366142" y="313004"/>
                  <a:pt x="185557" y="329258"/>
                  <a:pt x="114533" y="345363"/>
                </a:cubicBezTo>
                <a:cubicBezTo>
                  <a:pt x="56272" y="358566"/>
                  <a:pt x="0" y="399620"/>
                  <a:pt x="5281" y="481730"/>
                </a:cubicBezTo>
                <a:cubicBezTo>
                  <a:pt x="8490" y="531723"/>
                  <a:pt x="39487" y="572946"/>
                  <a:pt x="114533" y="578824"/>
                </a:cubicBezTo>
                <a:cubicBezTo>
                  <a:pt x="204956" y="585915"/>
                  <a:pt x="360469" y="559183"/>
                  <a:pt x="613562" y="515441"/>
                </a:cubicBezTo>
                <a:cubicBezTo>
                  <a:pt x="1068616" y="436784"/>
                  <a:pt x="1226341" y="358062"/>
                  <a:pt x="1226341" y="200682"/>
                </a:cubicBezTo>
                <a:cubicBezTo>
                  <a:pt x="1226341" y="95470"/>
                  <a:pt x="1083125" y="21283"/>
                  <a:pt x="1018958" y="0"/>
                </a:cubicBezTo>
                <a:cubicBezTo>
                  <a:pt x="1057848" y="15516"/>
                  <a:pt x="1104184" y="42566"/>
                  <a:pt x="1099761" y="95470"/>
                </a:cubicBezTo>
              </a:path>
            </a:pathLst>
          </a:custGeom>
          <a:solidFill>
            <a:srgbClr val="E55753"/>
          </a:solidFill>
          <a:ln>
            <a:noFill/>
          </a:ln>
        </p:spPr>
        <p:txBody>
          <a:bodyPr rtlCol="0" anchor="ctr"/>
          <a:lstStyle/>
          <a:p>
            <a:pPr algn="ctr">
              <a:defRPr/>
            </a:pPr>
            <a:endParaRPr>
              <a:solidFill>
                <a:srgbClr val="009999"/>
              </a:solidFill>
              <a:latin typeface="Calibri" panose="020F0502020204030204"/>
            </a:endParaRPr>
          </a:p>
        </p:txBody>
      </p:sp>
      <p:sp>
        <p:nvSpPr>
          <p:cNvPr id="12" name="Rounded Rectangle 6">
            <a:extLst>
              <a:ext uri="{FF2B5EF4-FFF2-40B4-BE49-F238E27FC236}">
                <a16:creationId xmlns:a16="http://schemas.microsoft.com/office/drawing/2014/main" id="{37EC1970-08FA-DDE1-7B4D-D71F3458740C}"/>
              </a:ext>
            </a:extLst>
          </p:cNvPr>
          <p:cNvSpPr/>
          <p:nvPr/>
        </p:nvSpPr>
        <p:spPr>
          <a:xfrm>
            <a:off x="798611" y="4995577"/>
            <a:ext cx="1226334" cy="585913"/>
          </a:xfrm>
          <a:custGeom>
            <a:avLst/>
            <a:gdLst/>
            <a:ahLst/>
            <a:cxnLst/>
            <a:rect l="0" t="0" r="0" b="0"/>
            <a:pathLst>
              <a:path w="1226334" h="585913">
                <a:moveTo>
                  <a:pt x="563927" y="276661"/>
                </a:moveTo>
                <a:cubicBezTo>
                  <a:pt x="829732" y="227819"/>
                  <a:pt x="1092359" y="183913"/>
                  <a:pt x="1099757" y="95472"/>
                </a:cubicBezTo>
                <a:cubicBezTo>
                  <a:pt x="1104182" y="42566"/>
                  <a:pt x="1057848" y="15519"/>
                  <a:pt x="1018958" y="0"/>
                </a:cubicBezTo>
                <a:cubicBezTo>
                  <a:pt x="1083121" y="21283"/>
                  <a:pt x="1226334" y="95472"/>
                  <a:pt x="1226334" y="200686"/>
                </a:cubicBezTo>
                <a:cubicBezTo>
                  <a:pt x="1226334" y="358064"/>
                  <a:pt x="1068616" y="436788"/>
                  <a:pt x="613561" y="515441"/>
                </a:cubicBezTo>
                <a:cubicBezTo>
                  <a:pt x="360466" y="559186"/>
                  <a:pt x="204956" y="585913"/>
                  <a:pt x="114525" y="578824"/>
                </a:cubicBezTo>
                <a:cubicBezTo>
                  <a:pt x="39488" y="572942"/>
                  <a:pt x="8488" y="531721"/>
                  <a:pt x="5276" y="481730"/>
                </a:cubicBezTo>
                <a:cubicBezTo>
                  <a:pt x="0" y="399617"/>
                  <a:pt x="56273" y="358564"/>
                  <a:pt x="114525" y="345359"/>
                </a:cubicBezTo>
                <a:cubicBezTo>
                  <a:pt x="185554" y="329258"/>
                  <a:pt x="366137" y="313004"/>
                  <a:pt x="563927" y="276661"/>
                </a:cubicBezTo>
                <a:close/>
              </a:path>
            </a:pathLst>
          </a:custGeom>
          <a:noFill/>
          <a:ln w="13995">
            <a:solidFill>
              <a:srgbClr val="FFFFFF"/>
            </a:solidFill>
          </a:ln>
        </p:spPr>
        <p:txBody>
          <a:bodyPr rtlCol="0" anchor="ctr"/>
          <a:lstStyle/>
          <a:p>
            <a:pPr algn="ctr">
              <a:defRPr/>
            </a:pPr>
            <a:endParaRPr>
              <a:solidFill>
                <a:srgbClr val="009999"/>
              </a:solidFill>
              <a:latin typeface="Calibri" panose="020F0502020204030204"/>
            </a:endParaRPr>
          </a:p>
        </p:txBody>
      </p:sp>
      <p:sp>
        <p:nvSpPr>
          <p:cNvPr id="13" name="Rounded Rectangle 7">
            <a:extLst>
              <a:ext uri="{FF2B5EF4-FFF2-40B4-BE49-F238E27FC236}">
                <a16:creationId xmlns:a16="http://schemas.microsoft.com/office/drawing/2014/main" id="{EFD1A01E-4AA1-D00E-8F48-CC1CAD5EFA68}"/>
              </a:ext>
            </a:extLst>
          </p:cNvPr>
          <p:cNvSpPr/>
          <p:nvPr/>
        </p:nvSpPr>
        <p:spPr>
          <a:xfrm>
            <a:off x="828696" y="4937046"/>
            <a:ext cx="1071275" cy="270074"/>
          </a:xfrm>
          <a:custGeom>
            <a:avLst/>
            <a:gdLst/>
            <a:ahLst/>
            <a:cxnLst/>
            <a:rect l="0" t="0" r="0" b="0"/>
            <a:pathLst>
              <a:path w="1071275" h="270074">
                <a:moveTo>
                  <a:pt x="261331" y="160271"/>
                </a:moveTo>
                <a:cubicBezTo>
                  <a:pt x="65090" y="130992"/>
                  <a:pt x="8425" y="79814"/>
                  <a:pt x="0" y="70268"/>
                </a:cubicBezTo>
                <a:cubicBezTo>
                  <a:pt x="17485" y="88799"/>
                  <a:pt x="44712" y="101489"/>
                  <a:pt x="84003" y="104549"/>
                </a:cubicBezTo>
                <a:cubicBezTo>
                  <a:pt x="174491" y="111603"/>
                  <a:pt x="330107" y="85011"/>
                  <a:pt x="583368" y="41493"/>
                </a:cubicBezTo>
                <a:cubicBezTo>
                  <a:pt x="663023" y="27805"/>
                  <a:pt x="733582" y="14107"/>
                  <a:pt x="795770" y="0"/>
                </a:cubicBezTo>
                <a:cubicBezTo>
                  <a:pt x="863501" y="20378"/>
                  <a:pt x="936242" y="33300"/>
                  <a:pt x="1001659" y="63550"/>
                </a:cubicBezTo>
                <a:cubicBezTo>
                  <a:pt x="1029530" y="76856"/>
                  <a:pt x="1071275" y="101638"/>
                  <a:pt x="1070090" y="149429"/>
                </a:cubicBezTo>
                <a:cubicBezTo>
                  <a:pt x="1068709" y="205170"/>
                  <a:pt x="976541" y="240300"/>
                  <a:pt x="858425" y="270074"/>
                </a:cubicBezTo>
                <a:cubicBezTo>
                  <a:pt x="855393" y="269010"/>
                  <a:pt x="842591" y="263907"/>
                  <a:pt x="839727" y="262852"/>
                </a:cubicBezTo>
                <a:cubicBezTo>
                  <a:pt x="767956" y="235859"/>
                  <a:pt x="514639" y="198070"/>
                  <a:pt x="261331" y="160271"/>
                </a:cubicBezTo>
              </a:path>
            </a:pathLst>
          </a:custGeom>
          <a:solidFill>
            <a:srgbClr val="E55753"/>
          </a:solidFill>
          <a:ln>
            <a:noFill/>
          </a:ln>
        </p:spPr>
        <p:txBody>
          <a:bodyPr rtlCol="0" anchor="ctr"/>
          <a:lstStyle/>
          <a:p>
            <a:pPr algn="ctr">
              <a:defRPr/>
            </a:pPr>
            <a:endParaRPr>
              <a:solidFill>
                <a:srgbClr val="009999"/>
              </a:solidFill>
              <a:latin typeface="Calibri" panose="020F0502020204030204"/>
            </a:endParaRPr>
          </a:p>
        </p:txBody>
      </p:sp>
      <p:sp>
        <p:nvSpPr>
          <p:cNvPr id="14" name="Rounded Rectangle 8">
            <a:extLst>
              <a:ext uri="{FF2B5EF4-FFF2-40B4-BE49-F238E27FC236}">
                <a16:creationId xmlns:a16="http://schemas.microsoft.com/office/drawing/2014/main" id="{2237FE33-C283-4693-1C76-C57DFA59BF8E}"/>
              </a:ext>
            </a:extLst>
          </p:cNvPr>
          <p:cNvSpPr/>
          <p:nvPr/>
        </p:nvSpPr>
        <p:spPr>
          <a:xfrm>
            <a:off x="828696" y="4937046"/>
            <a:ext cx="1071276" cy="270076"/>
          </a:xfrm>
          <a:custGeom>
            <a:avLst/>
            <a:gdLst/>
            <a:ahLst/>
            <a:cxnLst/>
            <a:rect l="0" t="0" r="0" b="0"/>
            <a:pathLst>
              <a:path w="1071276" h="270076">
                <a:moveTo>
                  <a:pt x="261328" y="160272"/>
                </a:moveTo>
                <a:cubicBezTo>
                  <a:pt x="65087" y="130994"/>
                  <a:pt x="8424" y="79811"/>
                  <a:pt x="0" y="70271"/>
                </a:cubicBezTo>
                <a:cubicBezTo>
                  <a:pt x="17488" y="88800"/>
                  <a:pt x="44714" y="101490"/>
                  <a:pt x="84006" y="104552"/>
                </a:cubicBezTo>
                <a:cubicBezTo>
                  <a:pt x="174495" y="111604"/>
                  <a:pt x="330107" y="85014"/>
                  <a:pt x="583368" y="41492"/>
                </a:cubicBezTo>
                <a:cubicBezTo>
                  <a:pt x="663026" y="27803"/>
                  <a:pt x="733579" y="14111"/>
                  <a:pt x="795774" y="0"/>
                </a:cubicBezTo>
                <a:cubicBezTo>
                  <a:pt x="863496" y="20378"/>
                  <a:pt x="936241" y="33305"/>
                  <a:pt x="1001658" y="63550"/>
                </a:cubicBezTo>
                <a:cubicBezTo>
                  <a:pt x="1029533" y="76857"/>
                  <a:pt x="1071276" y="101638"/>
                  <a:pt x="1070089" y="149427"/>
                </a:cubicBezTo>
                <a:cubicBezTo>
                  <a:pt x="1068705" y="205173"/>
                  <a:pt x="976540" y="240297"/>
                  <a:pt x="858424" y="270076"/>
                </a:cubicBezTo>
                <a:cubicBezTo>
                  <a:pt x="855390" y="269012"/>
                  <a:pt x="842595" y="263910"/>
                  <a:pt x="839729" y="262855"/>
                </a:cubicBezTo>
                <a:cubicBezTo>
                  <a:pt x="767956" y="235860"/>
                  <a:pt x="514642" y="198066"/>
                  <a:pt x="261328" y="160272"/>
                </a:cubicBezTo>
                <a:close/>
                <a:moveTo>
                  <a:pt x="1001658" y="63550"/>
                </a:moveTo>
                <a:lnTo>
                  <a:pt x="1003969" y="64619"/>
                </a:lnTo>
              </a:path>
            </a:pathLst>
          </a:custGeom>
          <a:noFill/>
          <a:ln w="13995">
            <a:solidFill>
              <a:srgbClr val="FFFFFF"/>
            </a:solidFill>
          </a:ln>
        </p:spPr>
        <p:txBody>
          <a:bodyPr rtlCol="0" anchor="ctr"/>
          <a:lstStyle/>
          <a:p>
            <a:pPr algn="ctr">
              <a:defRPr/>
            </a:pPr>
            <a:endParaRPr>
              <a:solidFill>
                <a:srgbClr val="009999"/>
              </a:solidFill>
              <a:latin typeface="Calibri" panose="020F0502020204030204"/>
            </a:endParaRPr>
          </a:p>
        </p:txBody>
      </p:sp>
      <p:sp>
        <p:nvSpPr>
          <p:cNvPr id="15" name="Rounded Rectangle 9">
            <a:extLst>
              <a:ext uri="{FF2B5EF4-FFF2-40B4-BE49-F238E27FC236}">
                <a16:creationId xmlns:a16="http://schemas.microsoft.com/office/drawing/2014/main" id="{66261E7A-4A5B-C254-3CD3-D34C6BCBCA9E}"/>
              </a:ext>
            </a:extLst>
          </p:cNvPr>
          <p:cNvSpPr/>
          <p:nvPr/>
        </p:nvSpPr>
        <p:spPr>
          <a:xfrm>
            <a:off x="798608" y="4463500"/>
            <a:ext cx="1226341" cy="585915"/>
          </a:xfrm>
          <a:custGeom>
            <a:avLst/>
            <a:gdLst/>
            <a:ahLst/>
            <a:cxnLst/>
            <a:rect l="0" t="0" r="0" b="0"/>
            <a:pathLst>
              <a:path w="1226341" h="585915">
                <a:moveTo>
                  <a:pt x="1099761" y="95470"/>
                </a:moveTo>
                <a:cubicBezTo>
                  <a:pt x="1092362" y="183915"/>
                  <a:pt x="829734" y="227816"/>
                  <a:pt x="563932" y="276661"/>
                </a:cubicBezTo>
                <a:cubicBezTo>
                  <a:pt x="366142" y="313004"/>
                  <a:pt x="185557" y="329258"/>
                  <a:pt x="114533" y="345363"/>
                </a:cubicBezTo>
                <a:cubicBezTo>
                  <a:pt x="56272" y="358566"/>
                  <a:pt x="0" y="399620"/>
                  <a:pt x="5281" y="481730"/>
                </a:cubicBezTo>
                <a:cubicBezTo>
                  <a:pt x="8490" y="531723"/>
                  <a:pt x="39487" y="572946"/>
                  <a:pt x="114533" y="578824"/>
                </a:cubicBezTo>
                <a:cubicBezTo>
                  <a:pt x="204956" y="585915"/>
                  <a:pt x="360469" y="559183"/>
                  <a:pt x="613562" y="515441"/>
                </a:cubicBezTo>
                <a:cubicBezTo>
                  <a:pt x="1068616" y="436784"/>
                  <a:pt x="1226341" y="358062"/>
                  <a:pt x="1226341" y="200682"/>
                </a:cubicBezTo>
                <a:cubicBezTo>
                  <a:pt x="1226341" y="95470"/>
                  <a:pt x="1083125" y="21283"/>
                  <a:pt x="1018958" y="0"/>
                </a:cubicBezTo>
                <a:cubicBezTo>
                  <a:pt x="1057848" y="15516"/>
                  <a:pt x="1104184" y="42566"/>
                  <a:pt x="1099761" y="95470"/>
                </a:cubicBezTo>
              </a:path>
            </a:pathLst>
          </a:custGeom>
          <a:solidFill>
            <a:srgbClr val="DE8431"/>
          </a:solidFill>
          <a:ln>
            <a:noFill/>
          </a:ln>
        </p:spPr>
        <p:txBody>
          <a:bodyPr rtlCol="0" anchor="ctr"/>
          <a:lstStyle/>
          <a:p>
            <a:pPr algn="ctr">
              <a:defRPr/>
            </a:pPr>
            <a:endParaRPr>
              <a:solidFill>
                <a:srgbClr val="009999"/>
              </a:solidFill>
              <a:latin typeface="Calibri" panose="020F0502020204030204"/>
            </a:endParaRPr>
          </a:p>
        </p:txBody>
      </p:sp>
      <p:sp>
        <p:nvSpPr>
          <p:cNvPr id="16" name="Rounded Rectangle 10">
            <a:extLst>
              <a:ext uri="{FF2B5EF4-FFF2-40B4-BE49-F238E27FC236}">
                <a16:creationId xmlns:a16="http://schemas.microsoft.com/office/drawing/2014/main" id="{D3BDDA60-3583-FACA-BD4D-A9E4F1FA45CE}"/>
              </a:ext>
            </a:extLst>
          </p:cNvPr>
          <p:cNvSpPr/>
          <p:nvPr/>
        </p:nvSpPr>
        <p:spPr>
          <a:xfrm>
            <a:off x="798611" y="4463500"/>
            <a:ext cx="1226334" cy="585913"/>
          </a:xfrm>
          <a:custGeom>
            <a:avLst/>
            <a:gdLst/>
            <a:ahLst/>
            <a:cxnLst/>
            <a:rect l="0" t="0" r="0" b="0"/>
            <a:pathLst>
              <a:path w="1226334" h="585913">
                <a:moveTo>
                  <a:pt x="563927" y="276661"/>
                </a:moveTo>
                <a:cubicBezTo>
                  <a:pt x="829732" y="227819"/>
                  <a:pt x="1092359" y="183913"/>
                  <a:pt x="1099757" y="95472"/>
                </a:cubicBezTo>
                <a:cubicBezTo>
                  <a:pt x="1104182" y="42566"/>
                  <a:pt x="1057848" y="15519"/>
                  <a:pt x="1018958" y="0"/>
                </a:cubicBezTo>
                <a:cubicBezTo>
                  <a:pt x="1083121" y="21283"/>
                  <a:pt x="1226334" y="95472"/>
                  <a:pt x="1226334" y="200686"/>
                </a:cubicBezTo>
                <a:cubicBezTo>
                  <a:pt x="1226334" y="358064"/>
                  <a:pt x="1068616" y="436788"/>
                  <a:pt x="613561" y="515441"/>
                </a:cubicBezTo>
                <a:cubicBezTo>
                  <a:pt x="360466" y="559186"/>
                  <a:pt x="204956" y="585913"/>
                  <a:pt x="114525" y="578824"/>
                </a:cubicBezTo>
                <a:cubicBezTo>
                  <a:pt x="39488" y="572942"/>
                  <a:pt x="8488" y="531721"/>
                  <a:pt x="5276" y="481730"/>
                </a:cubicBezTo>
                <a:cubicBezTo>
                  <a:pt x="0" y="399617"/>
                  <a:pt x="56273" y="358564"/>
                  <a:pt x="114525" y="345359"/>
                </a:cubicBezTo>
                <a:cubicBezTo>
                  <a:pt x="185554" y="329258"/>
                  <a:pt x="366137" y="313004"/>
                  <a:pt x="563927" y="276661"/>
                </a:cubicBezTo>
                <a:close/>
              </a:path>
            </a:pathLst>
          </a:custGeom>
          <a:noFill/>
          <a:ln w="13995">
            <a:solidFill>
              <a:srgbClr val="FFFFFF"/>
            </a:solidFill>
          </a:ln>
        </p:spPr>
        <p:txBody>
          <a:bodyPr rtlCol="0" anchor="ctr"/>
          <a:lstStyle/>
          <a:p>
            <a:pPr algn="ctr">
              <a:defRPr/>
            </a:pPr>
            <a:endParaRPr>
              <a:solidFill>
                <a:srgbClr val="009999"/>
              </a:solidFill>
              <a:latin typeface="Calibri" panose="020F0502020204030204"/>
            </a:endParaRPr>
          </a:p>
        </p:txBody>
      </p:sp>
      <p:sp>
        <p:nvSpPr>
          <p:cNvPr id="17" name="Rounded Rectangle 11">
            <a:extLst>
              <a:ext uri="{FF2B5EF4-FFF2-40B4-BE49-F238E27FC236}">
                <a16:creationId xmlns:a16="http://schemas.microsoft.com/office/drawing/2014/main" id="{C4667423-D586-A8C3-DDF1-6EC0B6991C73}"/>
              </a:ext>
            </a:extLst>
          </p:cNvPr>
          <p:cNvSpPr/>
          <p:nvPr/>
        </p:nvSpPr>
        <p:spPr>
          <a:xfrm>
            <a:off x="828696" y="4404974"/>
            <a:ext cx="1071275" cy="270074"/>
          </a:xfrm>
          <a:custGeom>
            <a:avLst/>
            <a:gdLst/>
            <a:ahLst/>
            <a:cxnLst/>
            <a:rect l="0" t="0" r="0" b="0"/>
            <a:pathLst>
              <a:path w="1071275" h="270074">
                <a:moveTo>
                  <a:pt x="261331" y="160271"/>
                </a:moveTo>
                <a:cubicBezTo>
                  <a:pt x="65090" y="130992"/>
                  <a:pt x="8425" y="79814"/>
                  <a:pt x="0" y="70268"/>
                </a:cubicBezTo>
                <a:cubicBezTo>
                  <a:pt x="17485" y="88799"/>
                  <a:pt x="44712" y="101489"/>
                  <a:pt x="84003" y="104549"/>
                </a:cubicBezTo>
                <a:cubicBezTo>
                  <a:pt x="174491" y="111603"/>
                  <a:pt x="330107" y="85011"/>
                  <a:pt x="583368" y="41493"/>
                </a:cubicBezTo>
                <a:cubicBezTo>
                  <a:pt x="663023" y="27805"/>
                  <a:pt x="733582" y="14107"/>
                  <a:pt x="795770" y="0"/>
                </a:cubicBezTo>
                <a:cubicBezTo>
                  <a:pt x="863501" y="20378"/>
                  <a:pt x="936242" y="33300"/>
                  <a:pt x="1001659" y="63550"/>
                </a:cubicBezTo>
                <a:cubicBezTo>
                  <a:pt x="1029530" y="76856"/>
                  <a:pt x="1071275" y="101638"/>
                  <a:pt x="1070090" y="149429"/>
                </a:cubicBezTo>
                <a:cubicBezTo>
                  <a:pt x="1068709" y="205170"/>
                  <a:pt x="976541" y="240300"/>
                  <a:pt x="858425" y="270074"/>
                </a:cubicBezTo>
                <a:cubicBezTo>
                  <a:pt x="855393" y="269010"/>
                  <a:pt x="842591" y="263907"/>
                  <a:pt x="839727" y="262852"/>
                </a:cubicBezTo>
                <a:cubicBezTo>
                  <a:pt x="767956" y="235859"/>
                  <a:pt x="514639" y="198070"/>
                  <a:pt x="261331" y="160271"/>
                </a:cubicBezTo>
              </a:path>
            </a:pathLst>
          </a:custGeom>
          <a:solidFill>
            <a:srgbClr val="DE8431"/>
          </a:solidFill>
          <a:ln>
            <a:noFill/>
          </a:ln>
        </p:spPr>
        <p:txBody>
          <a:bodyPr rtlCol="0" anchor="ctr"/>
          <a:lstStyle/>
          <a:p>
            <a:pPr algn="ctr">
              <a:defRPr/>
            </a:pPr>
            <a:endParaRPr>
              <a:solidFill>
                <a:srgbClr val="009999"/>
              </a:solidFill>
              <a:latin typeface="Calibri" panose="020F0502020204030204"/>
            </a:endParaRPr>
          </a:p>
        </p:txBody>
      </p:sp>
      <p:sp>
        <p:nvSpPr>
          <p:cNvPr id="18" name="Rounded Rectangle 12">
            <a:extLst>
              <a:ext uri="{FF2B5EF4-FFF2-40B4-BE49-F238E27FC236}">
                <a16:creationId xmlns:a16="http://schemas.microsoft.com/office/drawing/2014/main" id="{93BE79AE-8F16-23E4-58DD-4A5F40D7DA6A}"/>
              </a:ext>
            </a:extLst>
          </p:cNvPr>
          <p:cNvSpPr/>
          <p:nvPr/>
        </p:nvSpPr>
        <p:spPr>
          <a:xfrm>
            <a:off x="828696" y="4404974"/>
            <a:ext cx="1071276" cy="270076"/>
          </a:xfrm>
          <a:custGeom>
            <a:avLst/>
            <a:gdLst/>
            <a:ahLst/>
            <a:cxnLst/>
            <a:rect l="0" t="0" r="0" b="0"/>
            <a:pathLst>
              <a:path w="1071276" h="270076">
                <a:moveTo>
                  <a:pt x="261328" y="160272"/>
                </a:moveTo>
                <a:cubicBezTo>
                  <a:pt x="65087" y="130994"/>
                  <a:pt x="8424" y="79811"/>
                  <a:pt x="0" y="70271"/>
                </a:cubicBezTo>
                <a:cubicBezTo>
                  <a:pt x="17488" y="88800"/>
                  <a:pt x="44714" y="101490"/>
                  <a:pt x="84006" y="104552"/>
                </a:cubicBezTo>
                <a:cubicBezTo>
                  <a:pt x="174495" y="111604"/>
                  <a:pt x="330107" y="85014"/>
                  <a:pt x="583368" y="41492"/>
                </a:cubicBezTo>
                <a:cubicBezTo>
                  <a:pt x="663026" y="27803"/>
                  <a:pt x="733579" y="14111"/>
                  <a:pt x="795774" y="0"/>
                </a:cubicBezTo>
                <a:cubicBezTo>
                  <a:pt x="863496" y="20378"/>
                  <a:pt x="936241" y="33305"/>
                  <a:pt x="1001658" y="63550"/>
                </a:cubicBezTo>
                <a:cubicBezTo>
                  <a:pt x="1029533" y="76857"/>
                  <a:pt x="1071276" y="101638"/>
                  <a:pt x="1070089" y="149427"/>
                </a:cubicBezTo>
                <a:cubicBezTo>
                  <a:pt x="1068705" y="205173"/>
                  <a:pt x="976540" y="240297"/>
                  <a:pt x="858424" y="270076"/>
                </a:cubicBezTo>
                <a:cubicBezTo>
                  <a:pt x="855390" y="269012"/>
                  <a:pt x="842595" y="263910"/>
                  <a:pt x="839729" y="262855"/>
                </a:cubicBezTo>
                <a:cubicBezTo>
                  <a:pt x="767956" y="235860"/>
                  <a:pt x="514642" y="198066"/>
                  <a:pt x="261328" y="160272"/>
                </a:cubicBezTo>
                <a:close/>
                <a:moveTo>
                  <a:pt x="1001658" y="63550"/>
                </a:moveTo>
                <a:lnTo>
                  <a:pt x="1003969" y="64619"/>
                </a:lnTo>
              </a:path>
            </a:pathLst>
          </a:custGeom>
          <a:noFill/>
          <a:ln w="13995">
            <a:solidFill>
              <a:srgbClr val="FFFFFF"/>
            </a:solidFill>
          </a:ln>
        </p:spPr>
        <p:txBody>
          <a:bodyPr rtlCol="0" anchor="ctr"/>
          <a:lstStyle/>
          <a:p>
            <a:pPr algn="ctr">
              <a:defRPr/>
            </a:pPr>
            <a:endParaRPr>
              <a:solidFill>
                <a:srgbClr val="009999"/>
              </a:solidFill>
              <a:latin typeface="Calibri" panose="020F0502020204030204"/>
            </a:endParaRPr>
          </a:p>
        </p:txBody>
      </p:sp>
      <p:sp>
        <p:nvSpPr>
          <p:cNvPr id="19" name="Rounded Rectangle 13">
            <a:extLst>
              <a:ext uri="{FF2B5EF4-FFF2-40B4-BE49-F238E27FC236}">
                <a16:creationId xmlns:a16="http://schemas.microsoft.com/office/drawing/2014/main" id="{9B9687BD-8B9A-98AA-5EDD-205F1722CF40}"/>
              </a:ext>
            </a:extLst>
          </p:cNvPr>
          <p:cNvSpPr/>
          <p:nvPr/>
        </p:nvSpPr>
        <p:spPr>
          <a:xfrm>
            <a:off x="798608" y="3931427"/>
            <a:ext cx="1226341" cy="585915"/>
          </a:xfrm>
          <a:custGeom>
            <a:avLst/>
            <a:gdLst/>
            <a:ahLst/>
            <a:cxnLst/>
            <a:rect l="0" t="0" r="0" b="0"/>
            <a:pathLst>
              <a:path w="1226341" h="585915">
                <a:moveTo>
                  <a:pt x="1099761" y="95470"/>
                </a:moveTo>
                <a:cubicBezTo>
                  <a:pt x="1092362" y="183915"/>
                  <a:pt x="829734" y="227816"/>
                  <a:pt x="563932" y="276661"/>
                </a:cubicBezTo>
                <a:cubicBezTo>
                  <a:pt x="366142" y="313004"/>
                  <a:pt x="185557" y="329258"/>
                  <a:pt x="114533" y="345363"/>
                </a:cubicBezTo>
                <a:cubicBezTo>
                  <a:pt x="56272" y="358566"/>
                  <a:pt x="0" y="399620"/>
                  <a:pt x="5281" y="481730"/>
                </a:cubicBezTo>
                <a:cubicBezTo>
                  <a:pt x="8490" y="531723"/>
                  <a:pt x="39487" y="572946"/>
                  <a:pt x="114533" y="578824"/>
                </a:cubicBezTo>
                <a:cubicBezTo>
                  <a:pt x="204956" y="585915"/>
                  <a:pt x="360469" y="559183"/>
                  <a:pt x="613562" y="515441"/>
                </a:cubicBezTo>
                <a:cubicBezTo>
                  <a:pt x="1068616" y="436784"/>
                  <a:pt x="1226341" y="358062"/>
                  <a:pt x="1226341" y="200682"/>
                </a:cubicBezTo>
                <a:cubicBezTo>
                  <a:pt x="1226341" y="95470"/>
                  <a:pt x="1083125" y="21283"/>
                  <a:pt x="1018958" y="0"/>
                </a:cubicBezTo>
                <a:cubicBezTo>
                  <a:pt x="1057848" y="15516"/>
                  <a:pt x="1104184" y="42566"/>
                  <a:pt x="1099761" y="95470"/>
                </a:cubicBezTo>
              </a:path>
            </a:pathLst>
          </a:custGeom>
          <a:solidFill>
            <a:srgbClr val="E0CB15"/>
          </a:solidFill>
          <a:ln>
            <a:noFill/>
          </a:ln>
        </p:spPr>
        <p:txBody>
          <a:bodyPr rtlCol="0" anchor="ctr"/>
          <a:lstStyle/>
          <a:p>
            <a:pPr algn="ctr">
              <a:defRPr/>
            </a:pPr>
            <a:endParaRPr>
              <a:solidFill>
                <a:srgbClr val="009999"/>
              </a:solidFill>
              <a:latin typeface="Calibri" panose="020F0502020204030204"/>
            </a:endParaRPr>
          </a:p>
        </p:txBody>
      </p:sp>
      <p:sp>
        <p:nvSpPr>
          <p:cNvPr id="20" name="Rounded Rectangle 14">
            <a:extLst>
              <a:ext uri="{FF2B5EF4-FFF2-40B4-BE49-F238E27FC236}">
                <a16:creationId xmlns:a16="http://schemas.microsoft.com/office/drawing/2014/main" id="{61ECD4DB-FAF4-5B4C-729E-66AF21C24E86}"/>
              </a:ext>
            </a:extLst>
          </p:cNvPr>
          <p:cNvSpPr/>
          <p:nvPr/>
        </p:nvSpPr>
        <p:spPr>
          <a:xfrm>
            <a:off x="798611" y="3931427"/>
            <a:ext cx="1226334" cy="585913"/>
          </a:xfrm>
          <a:custGeom>
            <a:avLst/>
            <a:gdLst/>
            <a:ahLst/>
            <a:cxnLst/>
            <a:rect l="0" t="0" r="0" b="0"/>
            <a:pathLst>
              <a:path w="1226334" h="585913">
                <a:moveTo>
                  <a:pt x="563927" y="276661"/>
                </a:moveTo>
                <a:cubicBezTo>
                  <a:pt x="829732" y="227819"/>
                  <a:pt x="1092359" y="183913"/>
                  <a:pt x="1099757" y="95472"/>
                </a:cubicBezTo>
                <a:cubicBezTo>
                  <a:pt x="1104182" y="42566"/>
                  <a:pt x="1057848" y="15519"/>
                  <a:pt x="1018958" y="0"/>
                </a:cubicBezTo>
                <a:cubicBezTo>
                  <a:pt x="1083121" y="21283"/>
                  <a:pt x="1226334" y="95472"/>
                  <a:pt x="1226334" y="200686"/>
                </a:cubicBezTo>
                <a:cubicBezTo>
                  <a:pt x="1226334" y="358064"/>
                  <a:pt x="1068616" y="436788"/>
                  <a:pt x="613561" y="515441"/>
                </a:cubicBezTo>
                <a:cubicBezTo>
                  <a:pt x="360466" y="559186"/>
                  <a:pt x="204956" y="585913"/>
                  <a:pt x="114525" y="578824"/>
                </a:cubicBezTo>
                <a:cubicBezTo>
                  <a:pt x="39488" y="572942"/>
                  <a:pt x="8488" y="531721"/>
                  <a:pt x="5276" y="481730"/>
                </a:cubicBezTo>
                <a:cubicBezTo>
                  <a:pt x="0" y="399617"/>
                  <a:pt x="56273" y="358564"/>
                  <a:pt x="114525" y="345359"/>
                </a:cubicBezTo>
                <a:cubicBezTo>
                  <a:pt x="185554" y="329258"/>
                  <a:pt x="366137" y="313004"/>
                  <a:pt x="563927" y="276661"/>
                </a:cubicBezTo>
                <a:close/>
              </a:path>
            </a:pathLst>
          </a:custGeom>
          <a:noFill/>
          <a:ln w="13995">
            <a:solidFill>
              <a:srgbClr val="FFFFFF"/>
            </a:solidFill>
          </a:ln>
        </p:spPr>
        <p:txBody>
          <a:bodyPr rtlCol="0" anchor="ctr"/>
          <a:lstStyle/>
          <a:p>
            <a:pPr algn="ctr">
              <a:defRPr/>
            </a:pPr>
            <a:endParaRPr>
              <a:solidFill>
                <a:srgbClr val="009999"/>
              </a:solidFill>
              <a:latin typeface="Calibri" panose="020F0502020204030204"/>
            </a:endParaRPr>
          </a:p>
        </p:txBody>
      </p:sp>
      <p:sp>
        <p:nvSpPr>
          <p:cNvPr id="21" name="Rounded Rectangle 15">
            <a:extLst>
              <a:ext uri="{FF2B5EF4-FFF2-40B4-BE49-F238E27FC236}">
                <a16:creationId xmlns:a16="http://schemas.microsoft.com/office/drawing/2014/main" id="{AABE372B-76B3-5239-6538-0D7187565142}"/>
              </a:ext>
            </a:extLst>
          </p:cNvPr>
          <p:cNvSpPr/>
          <p:nvPr/>
        </p:nvSpPr>
        <p:spPr>
          <a:xfrm>
            <a:off x="828696" y="3872897"/>
            <a:ext cx="1071275" cy="270074"/>
          </a:xfrm>
          <a:custGeom>
            <a:avLst/>
            <a:gdLst/>
            <a:ahLst/>
            <a:cxnLst/>
            <a:rect l="0" t="0" r="0" b="0"/>
            <a:pathLst>
              <a:path w="1071275" h="270074">
                <a:moveTo>
                  <a:pt x="261331" y="160271"/>
                </a:moveTo>
                <a:cubicBezTo>
                  <a:pt x="65090" y="130992"/>
                  <a:pt x="8425" y="79814"/>
                  <a:pt x="0" y="70268"/>
                </a:cubicBezTo>
                <a:cubicBezTo>
                  <a:pt x="17485" y="88799"/>
                  <a:pt x="44712" y="101489"/>
                  <a:pt x="84003" y="104549"/>
                </a:cubicBezTo>
                <a:cubicBezTo>
                  <a:pt x="174491" y="111603"/>
                  <a:pt x="330107" y="85011"/>
                  <a:pt x="583368" y="41493"/>
                </a:cubicBezTo>
                <a:cubicBezTo>
                  <a:pt x="663023" y="27805"/>
                  <a:pt x="733582" y="14107"/>
                  <a:pt x="795770" y="0"/>
                </a:cubicBezTo>
                <a:cubicBezTo>
                  <a:pt x="863501" y="20378"/>
                  <a:pt x="936242" y="33300"/>
                  <a:pt x="1001659" y="63550"/>
                </a:cubicBezTo>
                <a:cubicBezTo>
                  <a:pt x="1029530" y="76856"/>
                  <a:pt x="1071275" y="101638"/>
                  <a:pt x="1070090" y="149429"/>
                </a:cubicBezTo>
                <a:cubicBezTo>
                  <a:pt x="1068709" y="205170"/>
                  <a:pt x="976541" y="240300"/>
                  <a:pt x="858425" y="270074"/>
                </a:cubicBezTo>
                <a:cubicBezTo>
                  <a:pt x="855393" y="269010"/>
                  <a:pt x="842591" y="263907"/>
                  <a:pt x="839727" y="262852"/>
                </a:cubicBezTo>
                <a:cubicBezTo>
                  <a:pt x="767956" y="235859"/>
                  <a:pt x="514639" y="198070"/>
                  <a:pt x="261331" y="160271"/>
                </a:cubicBezTo>
              </a:path>
            </a:pathLst>
          </a:custGeom>
          <a:solidFill>
            <a:srgbClr val="E0CB15"/>
          </a:solidFill>
          <a:ln>
            <a:noFill/>
          </a:ln>
        </p:spPr>
        <p:txBody>
          <a:bodyPr rtlCol="0" anchor="ctr"/>
          <a:lstStyle/>
          <a:p>
            <a:pPr algn="ctr">
              <a:defRPr/>
            </a:pPr>
            <a:endParaRPr>
              <a:solidFill>
                <a:srgbClr val="009999"/>
              </a:solidFill>
              <a:latin typeface="Calibri" panose="020F0502020204030204"/>
            </a:endParaRPr>
          </a:p>
        </p:txBody>
      </p:sp>
      <p:sp>
        <p:nvSpPr>
          <p:cNvPr id="22" name="Rounded Rectangle 16">
            <a:extLst>
              <a:ext uri="{FF2B5EF4-FFF2-40B4-BE49-F238E27FC236}">
                <a16:creationId xmlns:a16="http://schemas.microsoft.com/office/drawing/2014/main" id="{EDE3DA26-B868-80B6-AB3A-1F804A4CE9CF}"/>
              </a:ext>
            </a:extLst>
          </p:cNvPr>
          <p:cNvSpPr/>
          <p:nvPr/>
        </p:nvSpPr>
        <p:spPr>
          <a:xfrm>
            <a:off x="828696" y="3872897"/>
            <a:ext cx="1071276" cy="270076"/>
          </a:xfrm>
          <a:custGeom>
            <a:avLst/>
            <a:gdLst/>
            <a:ahLst/>
            <a:cxnLst/>
            <a:rect l="0" t="0" r="0" b="0"/>
            <a:pathLst>
              <a:path w="1071276" h="270076">
                <a:moveTo>
                  <a:pt x="261328" y="160272"/>
                </a:moveTo>
                <a:cubicBezTo>
                  <a:pt x="65087" y="130994"/>
                  <a:pt x="8424" y="79811"/>
                  <a:pt x="0" y="70271"/>
                </a:cubicBezTo>
                <a:cubicBezTo>
                  <a:pt x="17488" y="88800"/>
                  <a:pt x="44714" y="101490"/>
                  <a:pt x="84006" y="104552"/>
                </a:cubicBezTo>
                <a:cubicBezTo>
                  <a:pt x="174495" y="111604"/>
                  <a:pt x="330107" y="85014"/>
                  <a:pt x="583368" y="41492"/>
                </a:cubicBezTo>
                <a:cubicBezTo>
                  <a:pt x="663026" y="27803"/>
                  <a:pt x="733579" y="14111"/>
                  <a:pt x="795774" y="0"/>
                </a:cubicBezTo>
                <a:cubicBezTo>
                  <a:pt x="863496" y="20378"/>
                  <a:pt x="936241" y="33305"/>
                  <a:pt x="1001658" y="63550"/>
                </a:cubicBezTo>
                <a:cubicBezTo>
                  <a:pt x="1029533" y="76857"/>
                  <a:pt x="1071276" y="101638"/>
                  <a:pt x="1070089" y="149427"/>
                </a:cubicBezTo>
                <a:cubicBezTo>
                  <a:pt x="1068705" y="205173"/>
                  <a:pt x="976540" y="240297"/>
                  <a:pt x="858424" y="270076"/>
                </a:cubicBezTo>
                <a:cubicBezTo>
                  <a:pt x="855390" y="269012"/>
                  <a:pt x="842595" y="263910"/>
                  <a:pt x="839729" y="262855"/>
                </a:cubicBezTo>
                <a:cubicBezTo>
                  <a:pt x="767956" y="235860"/>
                  <a:pt x="514642" y="198066"/>
                  <a:pt x="261328" y="160272"/>
                </a:cubicBezTo>
                <a:close/>
                <a:moveTo>
                  <a:pt x="1001658" y="63550"/>
                </a:moveTo>
                <a:lnTo>
                  <a:pt x="1003969" y="64619"/>
                </a:lnTo>
              </a:path>
            </a:pathLst>
          </a:custGeom>
          <a:noFill/>
          <a:ln w="13995">
            <a:solidFill>
              <a:srgbClr val="FFFFFF"/>
            </a:solidFill>
          </a:ln>
        </p:spPr>
        <p:txBody>
          <a:bodyPr rtlCol="0" anchor="ctr"/>
          <a:lstStyle/>
          <a:p>
            <a:pPr algn="ctr">
              <a:defRPr/>
            </a:pPr>
            <a:endParaRPr>
              <a:solidFill>
                <a:srgbClr val="009999"/>
              </a:solidFill>
              <a:latin typeface="Calibri" panose="020F0502020204030204"/>
            </a:endParaRPr>
          </a:p>
        </p:txBody>
      </p:sp>
      <p:sp>
        <p:nvSpPr>
          <p:cNvPr id="23" name="Rounded Rectangle 17">
            <a:extLst>
              <a:ext uri="{FF2B5EF4-FFF2-40B4-BE49-F238E27FC236}">
                <a16:creationId xmlns:a16="http://schemas.microsoft.com/office/drawing/2014/main" id="{12FF1AE8-5443-80F9-8CD3-3A5F072C8CDA}"/>
              </a:ext>
            </a:extLst>
          </p:cNvPr>
          <p:cNvSpPr/>
          <p:nvPr/>
        </p:nvSpPr>
        <p:spPr>
          <a:xfrm>
            <a:off x="798608" y="3399359"/>
            <a:ext cx="1226341" cy="585915"/>
          </a:xfrm>
          <a:custGeom>
            <a:avLst/>
            <a:gdLst/>
            <a:ahLst/>
            <a:cxnLst/>
            <a:rect l="0" t="0" r="0" b="0"/>
            <a:pathLst>
              <a:path w="1226341" h="585915">
                <a:moveTo>
                  <a:pt x="1099761" y="95470"/>
                </a:moveTo>
                <a:cubicBezTo>
                  <a:pt x="1092362" y="183915"/>
                  <a:pt x="829734" y="227816"/>
                  <a:pt x="563932" y="276661"/>
                </a:cubicBezTo>
                <a:cubicBezTo>
                  <a:pt x="366142" y="313004"/>
                  <a:pt x="185557" y="329258"/>
                  <a:pt x="114533" y="345363"/>
                </a:cubicBezTo>
                <a:cubicBezTo>
                  <a:pt x="56272" y="358566"/>
                  <a:pt x="0" y="399620"/>
                  <a:pt x="5281" y="481730"/>
                </a:cubicBezTo>
                <a:cubicBezTo>
                  <a:pt x="8490" y="531723"/>
                  <a:pt x="39487" y="572946"/>
                  <a:pt x="114533" y="578824"/>
                </a:cubicBezTo>
                <a:cubicBezTo>
                  <a:pt x="204956" y="585915"/>
                  <a:pt x="360469" y="559183"/>
                  <a:pt x="613562" y="515441"/>
                </a:cubicBezTo>
                <a:cubicBezTo>
                  <a:pt x="1068616" y="436784"/>
                  <a:pt x="1226341" y="358062"/>
                  <a:pt x="1226341" y="200682"/>
                </a:cubicBezTo>
                <a:cubicBezTo>
                  <a:pt x="1226341" y="95470"/>
                  <a:pt x="1083125" y="21283"/>
                  <a:pt x="1018958" y="0"/>
                </a:cubicBezTo>
                <a:cubicBezTo>
                  <a:pt x="1057848" y="15516"/>
                  <a:pt x="1104184" y="42566"/>
                  <a:pt x="1099761" y="95470"/>
                </a:cubicBezTo>
              </a:path>
            </a:pathLst>
          </a:custGeom>
          <a:solidFill>
            <a:srgbClr val="92BD39"/>
          </a:solidFill>
          <a:ln>
            <a:noFill/>
          </a:ln>
        </p:spPr>
        <p:txBody>
          <a:bodyPr rtlCol="0" anchor="ctr"/>
          <a:lstStyle/>
          <a:p>
            <a:pPr algn="ctr">
              <a:defRPr/>
            </a:pPr>
            <a:endParaRPr>
              <a:solidFill>
                <a:srgbClr val="009999"/>
              </a:solidFill>
              <a:latin typeface="Calibri" panose="020F0502020204030204"/>
            </a:endParaRPr>
          </a:p>
        </p:txBody>
      </p:sp>
      <p:sp>
        <p:nvSpPr>
          <p:cNvPr id="24" name="Rounded Rectangle 18">
            <a:extLst>
              <a:ext uri="{FF2B5EF4-FFF2-40B4-BE49-F238E27FC236}">
                <a16:creationId xmlns:a16="http://schemas.microsoft.com/office/drawing/2014/main" id="{02950122-8DA8-02B1-402C-7239D62B3FA4}"/>
              </a:ext>
            </a:extLst>
          </p:cNvPr>
          <p:cNvSpPr/>
          <p:nvPr/>
        </p:nvSpPr>
        <p:spPr>
          <a:xfrm>
            <a:off x="798611" y="3399359"/>
            <a:ext cx="1226334" cy="585913"/>
          </a:xfrm>
          <a:custGeom>
            <a:avLst/>
            <a:gdLst/>
            <a:ahLst/>
            <a:cxnLst/>
            <a:rect l="0" t="0" r="0" b="0"/>
            <a:pathLst>
              <a:path w="1226334" h="585913">
                <a:moveTo>
                  <a:pt x="563927" y="276661"/>
                </a:moveTo>
                <a:cubicBezTo>
                  <a:pt x="829732" y="227819"/>
                  <a:pt x="1092359" y="183913"/>
                  <a:pt x="1099757" y="95472"/>
                </a:cubicBezTo>
                <a:cubicBezTo>
                  <a:pt x="1104182" y="42566"/>
                  <a:pt x="1057848" y="15519"/>
                  <a:pt x="1018958" y="0"/>
                </a:cubicBezTo>
                <a:cubicBezTo>
                  <a:pt x="1083121" y="21283"/>
                  <a:pt x="1226334" y="95472"/>
                  <a:pt x="1226334" y="200686"/>
                </a:cubicBezTo>
                <a:cubicBezTo>
                  <a:pt x="1226334" y="358064"/>
                  <a:pt x="1068616" y="436788"/>
                  <a:pt x="613561" y="515441"/>
                </a:cubicBezTo>
                <a:cubicBezTo>
                  <a:pt x="360466" y="559186"/>
                  <a:pt x="204956" y="585913"/>
                  <a:pt x="114525" y="578824"/>
                </a:cubicBezTo>
                <a:cubicBezTo>
                  <a:pt x="39488" y="572942"/>
                  <a:pt x="8488" y="531721"/>
                  <a:pt x="5276" y="481730"/>
                </a:cubicBezTo>
                <a:cubicBezTo>
                  <a:pt x="0" y="399617"/>
                  <a:pt x="56273" y="358564"/>
                  <a:pt x="114525" y="345359"/>
                </a:cubicBezTo>
                <a:cubicBezTo>
                  <a:pt x="185554" y="329258"/>
                  <a:pt x="366137" y="313004"/>
                  <a:pt x="563927" y="276661"/>
                </a:cubicBezTo>
                <a:close/>
              </a:path>
            </a:pathLst>
          </a:custGeom>
          <a:noFill/>
          <a:ln w="13995">
            <a:solidFill>
              <a:srgbClr val="FFFFFF"/>
            </a:solidFill>
          </a:ln>
        </p:spPr>
        <p:txBody>
          <a:bodyPr rtlCol="0" anchor="ctr"/>
          <a:lstStyle/>
          <a:p>
            <a:pPr algn="ctr">
              <a:defRPr/>
            </a:pPr>
            <a:endParaRPr>
              <a:solidFill>
                <a:srgbClr val="009999"/>
              </a:solidFill>
              <a:latin typeface="Calibri" panose="020F0502020204030204"/>
            </a:endParaRPr>
          </a:p>
        </p:txBody>
      </p:sp>
      <p:sp>
        <p:nvSpPr>
          <p:cNvPr id="25" name="Rounded Rectangle 19">
            <a:extLst>
              <a:ext uri="{FF2B5EF4-FFF2-40B4-BE49-F238E27FC236}">
                <a16:creationId xmlns:a16="http://schemas.microsoft.com/office/drawing/2014/main" id="{8CC56B12-B534-4E4A-6C36-3944791B4361}"/>
              </a:ext>
            </a:extLst>
          </p:cNvPr>
          <p:cNvSpPr/>
          <p:nvPr/>
        </p:nvSpPr>
        <p:spPr>
          <a:xfrm>
            <a:off x="828696" y="3340833"/>
            <a:ext cx="1071275" cy="270074"/>
          </a:xfrm>
          <a:custGeom>
            <a:avLst/>
            <a:gdLst/>
            <a:ahLst/>
            <a:cxnLst/>
            <a:rect l="0" t="0" r="0" b="0"/>
            <a:pathLst>
              <a:path w="1071275" h="270074">
                <a:moveTo>
                  <a:pt x="261331" y="160271"/>
                </a:moveTo>
                <a:cubicBezTo>
                  <a:pt x="65090" y="130992"/>
                  <a:pt x="8425" y="79814"/>
                  <a:pt x="0" y="70268"/>
                </a:cubicBezTo>
                <a:cubicBezTo>
                  <a:pt x="17485" y="88799"/>
                  <a:pt x="44712" y="101489"/>
                  <a:pt x="84003" y="104549"/>
                </a:cubicBezTo>
                <a:cubicBezTo>
                  <a:pt x="174491" y="111603"/>
                  <a:pt x="330107" y="85011"/>
                  <a:pt x="583368" y="41493"/>
                </a:cubicBezTo>
                <a:cubicBezTo>
                  <a:pt x="663023" y="27805"/>
                  <a:pt x="733582" y="14107"/>
                  <a:pt x="795770" y="0"/>
                </a:cubicBezTo>
                <a:cubicBezTo>
                  <a:pt x="863501" y="20378"/>
                  <a:pt x="936242" y="33300"/>
                  <a:pt x="1001659" y="63550"/>
                </a:cubicBezTo>
                <a:cubicBezTo>
                  <a:pt x="1029530" y="76856"/>
                  <a:pt x="1071275" y="101638"/>
                  <a:pt x="1070090" y="149429"/>
                </a:cubicBezTo>
                <a:cubicBezTo>
                  <a:pt x="1068709" y="205170"/>
                  <a:pt x="976541" y="240300"/>
                  <a:pt x="858425" y="270074"/>
                </a:cubicBezTo>
                <a:cubicBezTo>
                  <a:pt x="855393" y="269010"/>
                  <a:pt x="842591" y="263907"/>
                  <a:pt x="839727" y="262852"/>
                </a:cubicBezTo>
                <a:cubicBezTo>
                  <a:pt x="767956" y="235859"/>
                  <a:pt x="514639" y="198070"/>
                  <a:pt x="261331" y="160271"/>
                </a:cubicBezTo>
              </a:path>
            </a:pathLst>
          </a:custGeom>
          <a:solidFill>
            <a:srgbClr val="92BD39"/>
          </a:solidFill>
          <a:ln>
            <a:noFill/>
          </a:ln>
        </p:spPr>
        <p:txBody>
          <a:bodyPr rtlCol="0" anchor="ctr"/>
          <a:lstStyle/>
          <a:p>
            <a:pPr algn="ctr">
              <a:defRPr/>
            </a:pPr>
            <a:endParaRPr>
              <a:solidFill>
                <a:srgbClr val="009999"/>
              </a:solidFill>
              <a:latin typeface="Calibri" panose="020F0502020204030204"/>
            </a:endParaRPr>
          </a:p>
        </p:txBody>
      </p:sp>
      <p:sp>
        <p:nvSpPr>
          <p:cNvPr id="26" name="Rounded Rectangle 20">
            <a:extLst>
              <a:ext uri="{FF2B5EF4-FFF2-40B4-BE49-F238E27FC236}">
                <a16:creationId xmlns:a16="http://schemas.microsoft.com/office/drawing/2014/main" id="{A0F43416-DF82-2B65-3878-55EDD19297C8}"/>
              </a:ext>
            </a:extLst>
          </p:cNvPr>
          <p:cNvSpPr/>
          <p:nvPr/>
        </p:nvSpPr>
        <p:spPr>
          <a:xfrm>
            <a:off x="828696" y="3340833"/>
            <a:ext cx="1071276" cy="270076"/>
          </a:xfrm>
          <a:custGeom>
            <a:avLst/>
            <a:gdLst/>
            <a:ahLst/>
            <a:cxnLst/>
            <a:rect l="0" t="0" r="0" b="0"/>
            <a:pathLst>
              <a:path w="1071276" h="270076">
                <a:moveTo>
                  <a:pt x="261328" y="160272"/>
                </a:moveTo>
                <a:cubicBezTo>
                  <a:pt x="65087" y="130994"/>
                  <a:pt x="8424" y="79811"/>
                  <a:pt x="0" y="70271"/>
                </a:cubicBezTo>
                <a:cubicBezTo>
                  <a:pt x="17488" y="88800"/>
                  <a:pt x="44714" y="101490"/>
                  <a:pt x="84006" y="104552"/>
                </a:cubicBezTo>
                <a:cubicBezTo>
                  <a:pt x="174495" y="111604"/>
                  <a:pt x="330107" y="85014"/>
                  <a:pt x="583368" y="41492"/>
                </a:cubicBezTo>
                <a:cubicBezTo>
                  <a:pt x="663026" y="27803"/>
                  <a:pt x="733579" y="14111"/>
                  <a:pt x="795774" y="0"/>
                </a:cubicBezTo>
                <a:cubicBezTo>
                  <a:pt x="863496" y="20378"/>
                  <a:pt x="936241" y="33305"/>
                  <a:pt x="1001658" y="63550"/>
                </a:cubicBezTo>
                <a:cubicBezTo>
                  <a:pt x="1029533" y="76857"/>
                  <a:pt x="1071276" y="101638"/>
                  <a:pt x="1070089" y="149427"/>
                </a:cubicBezTo>
                <a:cubicBezTo>
                  <a:pt x="1068705" y="205173"/>
                  <a:pt x="976540" y="240297"/>
                  <a:pt x="858424" y="270076"/>
                </a:cubicBezTo>
                <a:cubicBezTo>
                  <a:pt x="855390" y="269012"/>
                  <a:pt x="842595" y="263910"/>
                  <a:pt x="839729" y="262855"/>
                </a:cubicBezTo>
                <a:cubicBezTo>
                  <a:pt x="767956" y="235860"/>
                  <a:pt x="514642" y="198066"/>
                  <a:pt x="261328" y="160272"/>
                </a:cubicBezTo>
                <a:close/>
                <a:moveTo>
                  <a:pt x="1001658" y="63550"/>
                </a:moveTo>
                <a:lnTo>
                  <a:pt x="1003969" y="64619"/>
                </a:lnTo>
              </a:path>
            </a:pathLst>
          </a:custGeom>
          <a:noFill/>
          <a:ln w="13995">
            <a:solidFill>
              <a:srgbClr val="FFFFFF"/>
            </a:solidFill>
          </a:ln>
        </p:spPr>
        <p:txBody>
          <a:bodyPr rtlCol="0" anchor="ctr"/>
          <a:lstStyle/>
          <a:p>
            <a:pPr algn="ctr">
              <a:defRPr/>
            </a:pPr>
            <a:endParaRPr>
              <a:solidFill>
                <a:srgbClr val="009999"/>
              </a:solidFill>
              <a:latin typeface="Calibri" panose="020F0502020204030204"/>
            </a:endParaRPr>
          </a:p>
        </p:txBody>
      </p:sp>
      <p:sp>
        <p:nvSpPr>
          <p:cNvPr id="27" name="Rounded Rectangle 21">
            <a:extLst>
              <a:ext uri="{FF2B5EF4-FFF2-40B4-BE49-F238E27FC236}">
                <a16:creationId xmlns:a16="http://schemas.microsoft.com/office/drawing/2014/main" id="{9513CACE-909E-8023-3A6C-202AF27F15E3}"/>
              </a:ext>
            </a:extLst>
          </p:cNvPr>
          <p:cNvSpPr/>
          <p:nvPr/>
        </p:nvSpPr>
        <p:spPr>
          <a:xfrm>
            <a:off x="798608" y="2867277"/>
            <a:ext cx="1226341" cy="585915"/>
          </a:xfrm>
          <a:custGeom>
            <a:avLst/>
            <a:gdLst/>
            <a:ahLst/>
            <a:cxnLst/>
            <a:rect l="0" t="0" r="0" b="0"/>
            <a:pathLst>
              <a:path w="1226341" h="585915">
                <a:moveTo>
                  <a:pt x="1099761" y="95470"/>
                </a:moveTo>
                <a:cubicBezTo>
                  <a:pt x="1092362" y="183915"/>
                  <a:pt x="829734" y="227816"/>
                  <a:pt x="563932" y="276661"/>
                </a:cubicBezTo>
                <a:cubicBezTo>
                  <a:pt x="366142" y="313004"/>
                  <a:pt x="185557" y="329258"/>
                  <a:pt x="114533" y="345363"/>
                </a:cubicBezTo>
                <a:cubicBezTo>
                  <a:pt x="56272" y="358566"/>
                  <a:pt x="0" y="399620"/>
                  <a:pt x="5281" y="481730"/>
                </a:cubicBezTo>
                <a:cubicBezTo>
                  <a:pt x="8490" y="531723"/>
                  <a:pt x="39487" y="572946"/>
                  <a:pt x="114533" y="578824"/>
                </a:cubicBezTo>
                <a:cubicBezTo>
                  <a:pt x="204956" y="585915"/>
                  <a:pt x="360469" y="559183"/>
                  <a:pt x="613562" y="515441"/>
                </a:cubicBezTo>
                <a:cubicBezTo>
                  <a:pt x="1068616" y="436784"/>
                  <a:pt x="1226341" y="358062"/>
                  <a:pt x="1226341" y="200682"/>
                </a:cubicBezTo>
                <a:cubicBezTo>
                  <a:pt x="1226341" y="95470"/>
                  <a:pt x="1083125" y="21283"/>
                  <a:pt x="1018958" y="0"/>
                </a:cubicBezTo>
                <a:cubicBezTo>
                  <a:pt x="1057848" y="15516"/>
                  <a:pt x="1104184" y="42566"/>
                  <a:pt x="1099761" y="95470"/>
                </a:cubicBezTo>
              </a:path>
            </a:pathLst>
          </a:custGeom>
          <a:solidFill>
            <a:srgbClr val="3CC583"/>
          </a:solidFill>
          <a:ln>
            <a:noFill/>
          </a:ln>
        </p:spPr>
        <p:txBody>
          <a:bodyPr rtlCol="0" anchor="ctr"/>
          <a:lstStyle/>
          <a:p>
            <a:pPr algn="ctr">
              <a:defRPr/>
            </a:pPr>
            <a:endParaRPr>
              <a:solidFill>
                <a:srgbClr val="009999"/>
              </a:solidFill>
              <a:latin typeface="Calibri" panose="020F0502020204030204"/>
            </a:endParaRPr>
          </a:p>
        </p:txBody>
      </p:sp>
      <p:sp>
        <p:nvSpPr>
          <p:cNvPr id="28" name="Rounded Rectangle 22">
            <a:extLst>
              <a:ext uri="{FF2B5EF4-FFF2-40B4-BE49-F238E27FC236}">
                <a16:creationId xmlns:a16="http://schemas.microsoft.com/office/drawing/2014/main" id="{DDF913C5-759F-9710-A187-E51877945A73}"/>
              </a:ext>
            </a:extLst>
          </p:cNvPr>
          <p:cNvSpPr/>
          <p:nvPr/>
        </p:nvSpPr>
        <p:spPr>
          <a:xfrm>
            <a:off x="798611" y="2867277"/>
            <a:ext cx="1226334" cy="585913"/>
          </a:xfrm>
          <a:custGeom>
            <a:avLst/>
            <a:gdLst/>
            <a:ahLst/>
            <a:cxnLst/>
            <a:rect l="0" t="0" r="0" b="0"/>
            <a:pathLst>
              <a:path w="1226334" h="585913">
                <a:moveTo>
                  <a:pt x="563927" y="276661"/>
                </a:moveTo>
                <a:cubicBezTo>
                  <a:pt x="829732" y="227819"/>
                  <a:pt x="1092359" y="183913"/>
                  <a:pt x="1099757" y="95472"/>
                </a:cubicBezTo>
                <a:cubicBezTo>
                  <a:pt x="1104182" y="42566"/>
                  <a:pt x="1057848" y="15519"/>
                  <a:pt x="1018958" y="0"/>
                </a:cubicBezTo>
                <a:cubicBezTo>
                  <a:pt x="1083121" y="21283"/>
                  <a:pt x="1226334" y="95472"/>
                  <a:pt x="1226334" y="200686"/>
                </a:cubicBezTo>
                <a:cubicBezTo>
                  <a:pt x="1226334" y="358064"/>
                  <a:pt x="1068616" y="436788"/>
                  <a:pt x="613561" y="515441"/>
                </a:cubicBezTo>
                <a:cubicBezTo>
                  <a:pt x="360466" y="559186"/>
                  <a:pt x="204956" y="585913"/>
                  <a:pt x="114525" y="578824"/>
                </a:cubicBezTo>
                <a:cubicBezTo>
                  <a:pt x="39488" y="572942"/>
                  <a:pt x="8488" y="531721"/>
                  <a:pt x="5276" y="481730"/>
                </a:cubicBezTo>
                <a:cubicBezTo>
                  <a:pt x="0" y="399617"/>
                  <a:pt x="56273" y="358564"/>
                  <a:pt x="114525" y="345359"/>
                </a:cubicBezTo>
                <a:cubicBezTo>
                  <a:pt x="185554" y="329258"/>
                  <a:pt x="366137" y="313004"/>
                  <a:pt x="563927" y="276661"/>
                </a:cubicBezTo>
                <a:close/>
              </a:path>
            </a:pathLst>
          </a:custGeom>
          <a:noFill/>
          <a:ln w="13995">
            <a:solidFill>
              <a:srgbClr val="FFFFFF"/>
            </a:solidFill>
          </a:ln>
        </p:spPr>
        <p:txBody>
          <a:bodyPr rtlCol="0" anchor="ctr"/>
          <a:lstStyle/>
          <a:p>
            <a:pPr algn="ctr">
              <a:defRPr/>
            </a:pPr>
            <a:endParaRPr>
              <a:solidFill>
                <a:srgbClr val="009999"/>
              </a:solidFill>
              <a:latin typeface="Calibri" panose="020F0502020204030204"/>
            </a:endParaRPr>
          </a:p>
        </p:txBody>
      </p:sp>
      <p:sp>
        <p:nvSpPr>
          <p:cNvPr id="29" name="Rounded Rectangle 23">
            <a:extLst>
              <a:ext uri="{FF2B5EF4-FFF2-40B4-BE49-F238E27FC236}">
                <a16:creationId xmlns:a16="http://schemas.microsoft.com/office/drawing/2014/main" id="{69C8E0BD-03C9-B690-1C7C-F37E61948F63}"/>
              </a:ext>
            </a:extLst>
          </p:cNvPr>
          <p:cNvSpPr/>
          <p:nvPr/>
        </p:nvSpPr>
        <p:spPr>
          <a:xfrm>
            <a:off x="828696" y="2808751"/>
            <a:ext cx="1071275" cy="270074"/>
          </a:xfrm>
          <a:custGeom>
            <a:avLst/>
            <a:gdLst/>
            <a:ahLst/>
            <a:cxnLst/>
            <a:rect l="0" t="0" r="0" b="0"/>
            <a:pathLst>
              <a:path w="1071275" h="270074">
                <a:moveTo>
                  <a:pt x="261331" y="160271"/>
                </a:moveTo>
                <a:cubicBezTo>
                  <a:pt x="65090" y="130992"/>
                  <a:pt x="8425" y="79814"/>
                  <a:pt x="0" y="70268"/>
                </a:cubicBezTo>
                <a:cubicBezTo>
                  <a:pt x="17485" y="88799"/>
                  <a:pt x="44712" y="101489"/>
                  <a:pt x="84003" y="104549"/>
                </a:cubicBezTo>
                <a:cubicBezTo>
                  <a:pt x="174491" y="111603"/>
                  <a:pt x="330107" y="85011"/>
                  <a:pt x="583368" y="41493"/>
                </a:cubicBezTo>
                <a:cubicBezTo>
                  <a:pt x="663023" y="27805"/>
                  <a:pt x="733582" y="14107"/>
                  <a:pt x="795770" y="0"/>
                </a:cubicBezTo>
                <a:cubicBezTo>
                  <a:pt x="863501" y="20378"/>
                  <a:pt x="936242" y="33300"/>
                  <a:pt x="1001659" y="63550"/>
                </a:cubicBezTo>
                <a:cubicBezTo>
                  <a:pt x="1029530" y="76856"/>
                  <a:pt x="1071275" y="101638"/>
                  <a:pt x="1070090" y="149429"/>
                </a:cubicBezTo>
                <a:cubicBezTo>
                  <a:pt x="1068709" y="205170"/>
                  <a:pt x="976541" y="240300"/>
                  <a:pt x="858425" y="270074"/>
                </a:cubicBezTo>
                <a:cubicBezTo>
                  <a:pt x="855393" y="269010"/>
                  <a:pt x="842591" y="263907"/>
                  <a:pt x="839727" y="262852"/>
                </a:cubicBezTo>
                <a:cubicBezTo>
                  <a:pt x="767956" y="235859"/>
                  <a:pt x="514639" y="198070"/>
                  <a:pt x="261331" y="160271"/>
                </a:cubicBezTo>
              </a:path>
            </a:pathLst>
          </a:custGeom>
          <a:solidFill>
            <a:srgbClr val="3CC583"/>
          </a:solidFill>
          <a:ln>
            <a:noFill/>
          </a:ln>
        </p:spPr>
        <p:txBody>
          <a:bodyPr rtlCol="0" anchor="ctr"/>
          <a:lstStyle/>
          <a:p>
            <a:pPr algn="ctr">
              <a:defRPr/>
            </a:pPr>
            <a:endParaRPr>
              <a:solidFill>
                <a:srgbClr val="009999"/>
              </a:solidFill>
              <a:latin typeface="Calibri" panose="020F0502020204030204"/>
            </a:endParaRPr>
          </a:p>
        </p:txBody>
      </p:sp>
      <p:sp>
        <p:nvSpPr>
          <p:cNvPr id="30" name="Rounded Rectangle 24">
            <a:extLst>
              <a:ext uri="{FF2B5EF4-FFF2-40B4-BE49-F238E27FC236}">
                <a16:creationId xmlns:a16="http://schemas.microsoft.com/office/drawing/2014/main" id="{2A921DEE-5A6A-8D4D-5DC0-6B336D7E82AD}"/>
              </a:ext>
            </a:extLst>
          </p:cNvPr>
          <p:cNvSpPr/>
          <p:nvPr/>
        </p:nvSpPr>
        <p:spPr>
          <a:xfrm>
            <a:off x="828696" y="2808751"/>
            <a:ext cx="1071276" cy="270076"/>
          </a:xfrm>
          <a:custGeom>
            <a:avLst/>
            <a:gdLst/>
            <a:ahLst/>
            <a:cxnLst/>
            <a:rect l="0" t="0" r="0" b="0"/>
            <a:pathLst>
              <a:path w="1071276" h="270076">
                <a:moveTo>
                  <a:pt x="261328" y="160272"/>
                </a:moveTo>
                <a:cubicBezTo>
                  <a:pt x="65087" y="130994"/>
                  <a:pt x="8424" y="79811"/>
                  <a:pt x="0" y="70271"/>
                </a:cubicBezTo>
                <a:cubicBezTo>
                  <a:pt x="17488" y="88800"/>
                  <a:pt x="44714" y="101490"/>
                  <a:pt x="84006" y="104552"/>
                </a:cubicBezTo>
                <a:cubicBezTo>
                  <a:pt x="174495" y="111604"/>
                  <a:pt x="330107" y="85014"/>
                  <a:pt x="583368" y="41492"/>
                </a:cubicBezTo>
                <a:cubicBezTo>
                  <a:pt x="663026" y="27803"/>
                  <a:pt x="733579" y="14111"/>
                  <a:pt x="795774" y="0"/>
                </a:cubicBezTo>
                <a:cubicBezTo>
                  <a:pt x="863496" y="20378"/>
                  <a:pt x="936241" y="33305"/>
                  <a:pt x="1001658" y="63550"/>
                </a:cubicBezTo>
                <a:cubicBezTo>
                  <a:pt x="1029533" y="76857"/>
                  <a:pt x="1071276" y="101638"/>
                  <a:pt x="1070089" y="149427"/>
                </a:cubicBezTo>
                <a:cubicBezTo>
                  <a:pt x="1068705" y="205173"/>
                  <a:pt x="976540" y="240297"/>
                  <a:pt x="858424" y="270076"/>
                </a:cubicBezTo>
                <a:cubicBezTo>
                  <a:pt x="855390" y="269012"/>
                  <a:pt x="842595" y="263910"/>
                  <a:pt x="839729" y="262855"/>
                </a:cubicBezTo>
                <a:cubicBezTo>
                  <a:pt x="767956" y="235860"/>
                  <a:pt x="514642" y="198066"/>
                  <a:pt x="261328" y="160272"/>
                </a:cubicBezTo>
                <a:close/>
                <a:moveTo>
                  <a:pt x="1001658" y="63550"/>
                </a:moveTo>
                <a:lnTo>
                  <a:pt x="1003969" y="64619"/>
                </a:lnTo>
              </a:path>
            </a:pathLst>
          </a:custGeom>
          <a:noFill/>
          <a:ln w="13995">
            <a:solidFill>
              <a:srgbClr val="FFFFFF"/>
            </a:solidFill>
          </a:ln>
        </p:spPr>
        <p:txBody>
          <a:bodyPr rtlCol="0" anchor="ctr"/>
          <a:lstStyle/>
          <a:p>
            <a:pPr algn="ctr">
              <a:defRPr/>
            </a:pPr>
            <a:endParaRPr>
              <a:solidFill>
                <a:srgbClr val="009999"/>
              </a:solidFill>
              <a:latin typeface="Calibri" panose="020F0502020204030204"/>
            </a:endParaRPr>
          </a:p>
        </p:txBody>
      </p:sp>
      <p:sp>
        <p:nvSpPr>
          <p:cNvPr id="31" name="Rounded Rectangle 25">
            <a:extLst>
              <a:ext uri="{FF2B5EF4-FFF2-40B4-BE49-F238E27FC236}">
                <a16:creationId xmlns:a16="http://schemas.microsoft.com/office/drawing/2014/main" id="{1B834A55-C5FD-A599-A10E-7717A09FD738}"/>
              </a:ext>
            </a:extLst>
          </p:cNvPr>
          <p:cNvSpPr/>
          <p:nvPr/>
        </p:nvSpPr>
        <p:spPr>
          <a:xfrm>
            <a:off x="798608" y="2335204"/>
            <a:ext cx="1226341" cy="585915"/>
          </a:xfrm>
          <a:custGeom>
            <a:avLst/>
            <a:gdLst/>
            <a:ahLst/>
            <a:cxnLst/>
            <a:rect l="0" t="0" r="0" b="0"/>
            <a:pathLst>
              <a:path w="1226341" h="585915">
                <a:moveTo>
                  <a:pt x="1099761" y="95470"/>
                </a:moveTo>
                <a:cubicBezTo>
                  <a:pt x="1092362" y="183915"/>
                  <a:pt x="829734" y="227816"/>
                  <a:pt x="563932" y="276661"/>
                </a:cubicBezTo>
                <a:cubicBezTo>
                  <a:pt x="366142" y="313004"/>
                  <a:pt x="185557" y="329258"/>
                  <a:pt x="114533" y="345363"/>
                </a:cubicBezTo>
                <a:cubicBezTo>
                  <a:pt x="56272" y="358566"/>
                  <a:pt x="0" y="399620"/>
                  <a:pt x="5281" y="481730"/>
                </a:cubicBezTo>
                <a:cubicBezTo>
                  <a:pt x="8490" y="531723"/>
                  <a:pt x="39487" y="572946"/>
                  <a:pt x="114533" y="578824"/>
                </a:cubicBezTo>
                <a:cubicBezTo>
                  <a:pt x="204956" y="585915"/>
                  <a:pt x="360469" y="559183"/>
                  <a:pt x="613562" y="515441"/>
                </a:cubicBezTo>
                <a:cubicBezTo>
                  <a:pt x="1068616" y="436784"/>
                  <a:pt x="1226341" y="358062"/>
                  <a:pt x="1226341" y="200682"/>
                </a:cubicBezTo>
                <a:cubicBezTo>
                  <a:pt x="1226341" y="95470"/>
                  <a:pt x="1083125" y="21283"/>
                  <a:pt x="1018958" y="0"/>
                </a:cubicBezTo>
                <a:cubicBezTo>
                  <a:pt x="1057848" y="15516"/>
                  <a:pt x="1104184" y="42566"/>
                  <a:pt x="1099761" y="95470"/>
                </a:cubicBezTo>
              </a:path>
            </a:pathLst>
          </a:custGeom>
          <a:solidFill>
            <a:srgbClr val="1EABDA"/>
          </a:solidFill>
          <a:ln>
            <a:noFill/>
          </a:ln>
        </p:spPr>
        <p:txBody>
          <a:bodyPr rtlCol="0" anchor="ctr"/>
          <a:lstStyle/>
          <a:p>
            <a:pPr algn="ctr">
              <a:defRPr/>
            </a:pPr>
            <a:endParaRPr>
              <a:solidFill>
                <a:srgbClr val="009999"/>
              </a:solidFill>
              <a:latin typeface="Calibri" panose="020F0502020204030204"/>
            </a:endParaRPr>
          </a:p>
        </p:txBody>
      </p:sp>
      <p:sp>
        <p:nvSpPr>
          <p:cNvPr id="32" name="Rounded Rectangle 26">
            <a:extLst>
              <a:ext uri="{FF2B5EF4-FFF2-40B4-BE49-F238E27FC236}">
                <a16:creationId xmlns:a16="http://schemas.microsoft.com/office/drawing/2014/main" id="{135C6C85-7ABD-540E-4E82-6FF89F3D725A}"/>
              </a:ext>
            </a:extLst>
          </p:cNvPr>
          <p:cNvSpPr/>
          <p:nvPr/>
        </p:nvSpPr>
        <p:spPr>
          <a:xfrm>
            <a:off x="798611" y="2335204"/>
            <a:ext cx="1226334" cy="585913"/>
          </a:xfrm>
          <a:custGeom>
            <a:avLst/>
            <a:gdLst/>
            <a:ahLst/>
            <a:cxnLst/>
            <a:rect l="0" t="0" r="0" b="0"/>
            <a:pathLst>
              <a:path w="1226334" h="585913">
                <a:moveTo>
                  <a:pt x="563927" y="276661"/>
                </a:moveTo>
                <a:cubicBezTo>
                  <a:pt x="829732" y="227819"/>
                  <a:pt x="1092359" y="183913"/>
                  <a:pt x="1099757" y="95472"/>
                </a:cubicBezTo>
                <a:cubicBezTo>
                  <a:pt x="1104182" y="42566"/>
                  <a:pt x="1057848" y="15519"/>
                  <a:pt x="1018958" y="0"/>
                </a:cubicBezTo>
                <a:cubicBezTo>
                  <a:pt x="1083121" y="21283"/>
                  <a:pt x="1226334" y="95472"/>
                  <a:pt x="1226334" y="200686"/>
                </a:cubicBezTo>
                <a:cubicBezTo>
                  <a:pt x="1226334" y="358064"/>
                  <a:pt x="1068616" y="436788"/>
                  <a:pt x="613561" y="515441"/>
                </a:cubicBezTo>
                <a:cubicBezTo>
                  <a:pt x="360466" y="559186"/>
                  <a:pt x="204956" y="585913"/>
                  <a:pt x="114525" y="578824"/>
                </a:cubicBezTo>
                <a:cubicBezTo>
                  <a:pt x="39488" y="572942"/>
                  <a:pt x="8488" y="531721"/>
                  <a:pt x="5276" y="481730"/>
                </a:cubicBezTo>
                <a:cubicBezTo>
                  <a:pt x="0" y="399617"/>
                  <a:pt x="56273" y="358564"/>
                  <a:pt x="114525" y="345359"/>
                </a:cubicBezTo>
                <a:cubicBezTo>
                  <a:pt x="185554" y="329258"/>
                  <a:pt x="366137" y="313004"/>
                  <a:pt x="563927" y="276661"/>
                </a:cubicBezTo>
                <a:close/>
              </a:path>
            </a:pathLst>
          </a:custGeom>
          <a:noFill/>
          <a:ln w="13995">
            <a:solidFill>
              <a:srgbClr val="FFFFFF"/>
            </a:solidFill>
          </a:ln>
        </p:spPr>
        <p:txBody>
          <a:bodyPr rtlCol="0" anchor="ctr"/>
          <a:lstStyle/>
          <a:p>
            <a:pPr algn="ctr">
              <a:defRPr/>
            </a:pPr>
            <a:endParaRPr>
              <a:solidFill>
                <a:srgbClr val="009999"/>
              </a:solidFill>
              <a:latin typeface="Calibri" panose="020F0502020204030204"/>
            </a:endParaRPr>
          </a:p>
        </p:txBody>
      </p:sp>
      <p:sp>
        <p:nvSpPr>
          <p:cNvPr id="33" name="Rounded Rectangle 27">
            <a:extLst>
              <a:ext uri="{FF2B5EF4-FFF2-40B4-BE49-F238E27FC236}">
                <a16:creationId xmlns:a16="http://schemas.microsoft.com/office/drawing/2014/main" id="{DACAB4C1-935A-8064-5657-BF1C96F1E38A}"/>
              </a:ext>
            </a:extLst>
          </p:cNvPr>
          <p:cNvSpPr/>
          <p:nvPr/>
        </p:nvSpPr>
        <p:spPr>
          <a:xfrm>
            <a:off x="828696" y="2276669"/>
            <a:ext cx="1071275" cy="270074"/>
          </a:xfrm>
          <a:custGeom>
            <a:avLst/>
            <a:gdLst/>
            <a:ahLst/>
            <a:cxnLst/>
            <a:rect l="0" t="0" r="0" b="0"/>
            <a:pathLst>
              <a:path w="1071275" h="270074">
                <a:moveTo>
                  <a:pt x="261331" y="160271"/>
                </a:moveTo>
                <a:cubicBezTo>
                  <a:pt x="65090" y="130992"/>
                  <a:pt x="8425" y="79814"/>
                  <a:pt x="0" y="70268"/>
                </a:cubicBezTo>
                <a:cubicBezTo>
                  <a:pt x="17485" y="88799"/>
                  <a:pt x="44712" y="101489"/>
                  <a:pt x="84003" y="104549"/>
                </a:cubicBezTo>
                <a:cubicBezTo>
                  <a:pt x="174491" y="111603"/>
                  <a:pt x="330107" y="85011"/>
                  <a:pt x="583368" y="41493"/>
                </a:cubicBezTo>
                <a:cubicBezTo>
                  <a:pt x="663023" y="27805"/>
                  <a:pt x="733582" y="14107"/>
                  <a:pt x="795770" y="0"/>
                </a:cubicBezTo>
                <a:cubicBezTo>
                  <a:pt x="863501" y="20378"/>
                  <a:pt x="936242" y="33300"/>
                  <a:pt x="1001659" y="63550"/>
                </a:cubicBezTo>
                <a:cubicBezTo>
                  <a:pt x="1029530" y="76856"/>
                  <a:pt x="1071275" y="101638"/>
                  <a:pt x="1070090" y="149429"/>
                </a:cubicBezTo>
                <a:cubicBezTo>
                  <a:pt x="1068709" y="205170"/>
                  <a:pt x="976541" y="240300"/>
                  <a:pt x="858425" y="270074"/>
                </a:cubicBezTo>
                <a:cubicBezTo>
                  <a:pt x="855393" y="269010"/>
                  <a:pt x="842591" y="263907"/>
                  <a:pt x="839727" y="262852"/>
                </a:cubicBezTo>
                <a:cubicBezTo>
                  <a:pt x="767956" y="235859"/>
                  <a:pt x="514639" y="198070"/>
                  <a:pt x="261331" y="160271"/>
                </a:cubicBezTo>
              </a:path>
            </a:pathLst>
          </a:custGeom>
          <a:solidFill>
            <a:srgbClr val="1EABDA"/>
          </a:solidFill>
          <a:ln>
            <a:noFill/>
          </a:ln>
        </p:spPr>
        <p:txBody>
          <a:bodyPr rtlCol="0" anchor="ctr"/>
          <a:lstStyle/>
          <a:p>
            <a:pPr algn="ctr">
              <a:defRPr/>
            </a:pPr>
            <a:endParaRPr>
              <a:solidFill>
                <a:srgbClr val="009999"/>
              </a:solidFill>
              <a:latin typeface="Calibri" panose="020F0502020204030204"/>
            </a:endParaRPr>
          </a:p>
        </p:txBody>
      </p:sp>
      <p:sp>
        <p:nvSpPr>
          <p:cNvPr id="34" name="Rounded Rectangle 28">
            <a:extLst>
              <a:ext uri="{FF2B5EF4-FFF2-40B4-BE49-F238E27FC236}">
                <a16:creationId xmlns:a16="http://schemas.microsoft.com/office/drawing/2014/main" id="{BE487C12-FD2A-6317-35F7-940F735B1B02}"/>
              </a:ext>
            </a:extLst>
          </p:cNvPr>
          <p:cNvSpPr/>
          <p:nvPr/>
        </p:nvSpPr>
        <p:spPr>
          <a:xfrm>
            <a:off x="828696" y="2276669"/>
            <a:ext cx="1071276" cy="270076"/>
          </a:xfrm>
          <a:custGeom>
            <a:avLst/>
            <a:gdLst/>
            <a:ahLst/>
            <a:cxnLst/>
            <a:rect l="0" t="0" r="0" b="0"/>
            <a:pathLst>
              <a:path w="1071276" h="270076">
                <a:moveTo>
                  <a:pt x="261328" y="160272"/>
                </a:moveTo>
                <a:cubicBezTo>
                  <a:pt x="65087" y="130994"/>
                  <a:pt x="8424" y="79811"/>
                  <a:pt x="0" y="70271"/>
                </a:cubicBezTo>
                <a:cubicBezTo>
                  <a:pt x="17488" y="88800"/>
                  <a:pt x="44714" y="101490"/>
                  <a:pt x="84006" y="104552"/>
                </a:cubicBezTo>
                <a:cubicBezTo>
                  <a:pt x="174495" y="111604"/>
                  <a:pt x="330107" y="85014"/>
                  <a:pt x="583368" y="41492"/>
                </a:cubicBezTo>
                <a:cubicBezTo>
                  <a:pt x="663026" y="27803"/>
                  <a:pt x="733579" y="14111"/>
                  <a:pt x="795774" y="0"/>
                </a:cubicBezTo>
                <a:cubicBezTo>
                  <a:pt x="863496" y="20378"/>
                  <a:pt x="936241" y="33305"/>
                  <a:pt x="1001658" y="63550"/>
                </a:cubicBezTo>
                <a:cubicBezTo>
                  <a:pt x="1029533" y="76857"/>
                  <a:pt x="1071276" y="101638"/>
                  <a:pt x="1070089" y="149427"/>
                </a:cubicBezTo>
                <a:cubicBezTo>
                  <a:pt x="1068705" y="205173"/>
                  <a:pt x="976540" y="240297"/>
                  <a:pt x="858424" y="270076"/>
                </a:cubicBezTo>
                <a:cubicBezTo>
                  <a:pt x="855390" y="269012"/>
                  <a:pt x="842595" y="263910"/>
                  <a:pt x="839729" y="262855"/>
                </a:cubicBezTo>
                <a:cubicBezTo>
                  <a:pt x="767956" y="235860"/>
                  <a:pt x="514642" y="198066"/>
                  <a:pt x="261328" y="160272"/>
                </a:cubicBezTo>
                <a:close/>
                <a:moveTo>
                  <a:pt x="1001658" y="63550"/>
                </a:moveTo>
                <a:lnTo>
                  <a:pt x="1003969" y="64619"/>
                </a:lnTo>
              </a:path>
            </a:pathLst>
          </a:custGeom>
          <a:noFill/>
          <a:ln w="13995">
            <a:solidFill>
              <a:srgbClr val="FFFFFF"/>
            </a:solidFill>
          </a:ln>
        </p:spPr>
        <p:txBody>
          <a:bodyPr rtlCol="0" anchor="ctr"/>
          <a:lstStyle/>
          <a:p>
            <a:pPr algn="ctr">
              <a:defRPr/>
            </a:pPr>
            <a:endParaRPr>
              <a:solidFill>
                <a:srgbClr val="009999"/>
              </a:solidFill>
              <a:latin typeface="Calibri" panose="020F0502020204030204"/>
            </a:endParaRPr>
          </a:p>
        </p:txBody>
      </p:sp>
      <p:sp>
        <p:nvSpPr>
          <p:cNvPr id="35" name="Rounded Rectangle 29">
            <a:extLst>
              <a:ext uri="{FF2B5EF4-FFF2-40B4-BE49-F238E27FC236}">
                <a16:creationId xmlns:a16="http://schemas.microsoft.com/office/drawing/2014/main" id="{F89DBA25-B88B-C480-2BD8-CE87ACE040D0}"/>
              </a:ext>
            </a:extLst>
          </p:cNvPr>
          <p:cNvSpPr/>
          <p:nvPr/>
        </p:nvSpPr>
        <p:spPr>
          <a:xfrm>
            <a:off x="798608" y="1803132"/>
            <a:ext cx="1226341" cy="585915"/>
          </a:xfrm>
          <a:custGeom>
            <a:avLst/>
            <a:gdLst/>
            <a:ahLst/>
            <a:cxnLst/>
            <a:rect l="0" t="0" r="0" b="0"/>
            <a:pathLst>
              <a:path w="1226341" h="585915">
                <a:moveTo>
                  <a:pt x="1099761" y="95470"/>
                </a:moveTo>
                <a:cubicBezTo>
                  <a:pt x="1092362" y="183915"/>
                  <a:pt x="829734" y="227816"/>
                  <a:pt x="563932" y="276661"/>
                </a:cubicBezTo>
                <a:cubicBezTo>
                  <a:pt x="366142" y="313004"/>
                  <a:pt x="185557" y="329258"/>
                  <a:pt x="114533" y="345363"/>
                </a:cubicBezTo>
                <a:cubicBezTo>
                  <a:pt x="56272" y="358566"/>
                  <a:pt x="0" y="399620"/>
                  <a:pt x="5281" y="481730"/>
                </a:cubicBezTo>
                <a:cubicBezTo>
                  <a:pt x="8490" y="531723"/>
                  <a:pt x="39487" y="572946"/>
                  <a:pt x="114533" y="578824"/>
                </a:cubicBezTo>
                <a:cubicBezTo>
                  <a:pt x="204956" y="585915"/>
                  <a:pt x="360469" y="559183"/>
                  <a:pt x="613562" y="515441"/>
                </a:cubicBezTo>
                <a:cubicBezTo>
                  <a:pt x="1068616" y="436784"/>
                  <a:pt x="1226341" y="358062"/>
                  <a:pt x="1226341" y="200682"/>
                </a:cubicBezTo>
                <a:cubicBezTo>
                  <a:pt x="1226341" y="95470"/>
                  <a:pt x="1083125" y="21283"/>
                  <a:pt x="1018958" y="0"/>
                </a:cubicBezTo>
                <a:cubicBezTo>
                  <a:pt x="1057848" y="15516"/>
                  <a:pt x="1104184" y="42566"/>
                  <a:pt x="1099761" y="95470"/>
                </a:cubicBezTo>
              </a:path>
            </a:pathLst>
          </a:custGeom>
          <a:solidFill>
            <a:srgbClr val="4E88E7"/>
          </a:solidFill>
          <a:ln>
            <a:noFill/>
          </a:ln>
        </p:spPr>
        <p:txBody>
          <a:bodyPr rtlCol="0" anchor="ctr"/>
          <a:lstStyle/>
          <a:p>
            <a:pPr algn="ctr">
              <a:defRPr/>
            </a:pPr>
            <a:endParaRPr>
              <a:solidFill>
                <a:srgbClr val="009999"/>
              </a:solidFill>
              <a:latin typeface="Calibri" panose="020F0502020204030204"/>
            </a:endParaRPr>
          </a:p>
        </p:txBody>
      </p:sp>
      <p:sp>
        <p:nvSpPr>
          <p:cNvPr id="36" name="Rounded Rectangle 30">
            <a:extLst>
              <a:ext uri="{FF2B5EF4-FFF2-40B4-BE49-F238E27FC236}">
                <a16:creationId xmlns:a16="http://schemas.microsoft.com/office/drawing/2014/main" id="{67713C1B-C1A5-9F0B-77C1-CC36D603503D}"/>
              </a:ext>
            </a:extLst>
          </p:cNvPr>
          <p:cNvSpPr/>
          <p:nvPr/>
        </p:nvSpPr>
        <p:spPr>
          <a:xfrm>
            <a:off x="798611" y="1803132"/>
            <a:ext cx="1226334" cy="585913"/>
          </a:xfrm>
          <a:custGeom>
            <a:avLst/>
            <a:gdLst/>
            <a:ahLst/>
            <a:cxnLst/>
            <a:rect l="0" t="0" r="0" b="0"/>
            <a:pathLst>
              <a:path w="1226334" h="585913">
                <a:moveTo>
                  <a:pt x="563927" y="276661"/>
                </a:moveTo>
                <a:cubicBezTo>
                  <a:pt x="829732" y="227819"/>
                  <a:pt x="1092359" y="183913"/>
                  <a:pt x="1099757" y="95472"/>
                </a:cubicBezTo>
                <a:cubicBezTo>
                  <a:pt x="1104182" y="42566"/>
                  <a:pt x="1057848" y="15519"/>
                  <a:pt x="1018958" y="0"/>
                </a:cubicBezTo>
                <a:cubicBezTo>
                  <a:pt x="1083121" y="21283"/>
                  <a:pt x="1226334" y="95472"/>
                  <a:pt x="1226334" y="200686"/>
                </a:cubicBezTo>
                <a:cubicBezTo>
                  <a:pt x="1226334" y="358064"/>
                  <a:pt x="1068616" y="436788"/>
                  <a:pt x="613561" y="515441"/>
                </a:cubicBezTo>
                <a:cubicBezTo>
                  <a:pt x="360466" y="559186"/>
                  <a:pt x="204956" y="585913"/>
                  <a:pt x="114525" y="578824"/>
                </a:cubicBezTo>
                <a:cubicBezTo>
                  <a:pt x="39488" y="572942"/>
                  <a:pt x="8488" y="531721"/>
                  <a:pt x="5276" y="481730"/>
                </a:cubicBezTo>
                <a:cubicBezTo>
                  <a:pt x="0" y="399617"/>
                  <a:pt x="56273" y="358564"/>
                  <a:pt x="114525" y="345359"/>
                </a:cubicBezTo>
                <a:cubicBezTo>
                  <a:pt x="185554" y="329258"/>
                  <a:pt x="366137" y="313004"/>
                  <a:pt x="563927" y="276661"/>
                </a:cubicBezTo>
                <a:close/>
              </a:path>
            </a:pathLst>
          </a:custGeom>
          <a:noFill/>
          <a:ln w="13995">
            <a:solidFill>
              <a:srgbClr val="FFFFFF"/>
            </a:solidFill>
          </a:ln>
        </p:spPr>
        <p:txBody>
          <a:bodyPr rtlCol="0" anchor="ctr"/>
          <a:lstStyle/>
          <a:p>
            <a:pPr algn="ctr">
              <a:defRPr/>
            </a:pPr>
            <a:endParaRPr>
              <a:solidFill>
                <a:srgbClr val="009999"/>
              </a:solidFill>
              <a:latin typeface="Calibri" panose="020F0502020204030204"/>
            </a:endParaRPr>
          </a:p>
        </p:txBody>
      </p:sp>
      <p:sp>
        <p:nvSpPr>
          <p:cNvPr id="37" name="Rounded Rectangle 31">
            <a:extLst>
              <a:ext uri="{FF2B5EF4-FFF2-40B4-BE49-F238E27FC236}">
                <a16:creationId xmlns:a16="http://schemas.microsoft.com/office/drawing/2014/main" id="{A8DD4887-DD3D-CE95-2099-D42EC902F54B}"/>
              </a:ext>
            </a:extLst>
          </p:cNvPr>
          <p:cNvSpPr/>
          <p:nvPr/>
        </p:nvSpPr>
        <p:spPr>
          <a:xfrm>
            <a:off x="803888" y="1623108"/>
            <a:ext cx="1096085" cy="391577"/>
          </a:xfrm>
          <a:custGeom>
            <a:avLst/>
            <a:gdLst/>
            <a:ahLst/>
            <a:cxnLst/>
            <a:rect l="0" t="0" r="0" b="0"/>
            <a:pathLst>
              <a:path w="1096085" h="391577">
                <a:moveTo>
                  <a:pt x="109000" y="7091"/>
                </a:moveTo>
                <a:cubicBezTo>
                  <a:pt x="199432" y="0"/>
                  <a:pt x="355188" y="22552"/>
                  <a:pt x="608281" y="66294"/>
                </a:cubicBezTo>
                <a:cubicBezTo>
                  <a:pt x="746476" y="90180"/>
                  <a:pt x="897492" y="125422"/>
                  <a:pt x="1026469" y="185044"/>
                </a:cubicBezTo>
                <a:cubicBezTo>
                  <a:pt x="1054340" y="198350"/>
                  <a:pt x="1096085" y="223132"/>
                  <a:pt x="1094900" y="270923"/>
                </a:cubicBezTo>
                <a:cubicBezTo>
                  <a:pt x="1093510" y="326674"/>
                  <a:pt x="1001351" y="361794"/>
                  <a:pt x="883235" y="391577"/>
                </a:cubicBezTo>
                <a:cubicBezTo>
                  <a:pt x="880203" y="390514"/>
                  <a:pt x="867401" y="385410"/>
                  <a:pt x="864537" y="384355"/>
                </a:cubicBezTo>
                <a:cubicBezTo>
                  <a:pt x="642655" y="300893"/>
                  <a:pt x="387761" y="278677"/>
                  <a:pt x="151501" y="240972"/>
                </a:cubicBezTo>
                <a:cubicBezTo>
                  <a:pt x="137757" y="246197"/>
                  <a:pt x="111407" y="248091"/>
                  <a:pt x="95368" y="246197"/>
                </a:cubicBezTo>
                <a:cubicBezTo>
                  <a:pt x="55330" y="235952"/>
                  <a:pt x="0" y="205226"/>
                  <a:pt x="0" y="121960"/>
                </a:cubicBezTo>
                <a:cubicBezTo>
                  <a:pt x="0" y="78759"/>
                  <a:pt x="33963" y="12969"/>
                  <a:pt x="109000" y="7091"/>
                </a:cubicBezTo>
              </a:path>
            </a:pathLst>
          </a:custGeom>
          <a:solidFill>
            <a:srgbClr val="4E88E7"/>
          </a:solidFill>
          <a:ln>
            <a:noFill/>
          </a:ln>
        </p:spPr>
        <p:txBody>
          <a:bodyPr rtlCol="0" anchor="ctr"/>
          <a:lstStyle/>
          <a:p>
            <a:pPr algn="ctr">
              <a:defRPr/>
            </a:pPr>
            <a:endParaRPr>
              <a:solidFill>
                <a:srgbClr val="009999"/>
              </a:solidFill>
              <a:latin typeface="Calibri" panose="020F0502020204030204"/>
            </a:endParaRPr>
          </a:p>
        </p:txBody>
      </p:sp>
      <p:sp>
        <p:nvSpPr>
          <p:cNvPr id="38" name="Rounded Rectangle 32">
            <a:extLst>
              <a:ext uri="{FF2B5EF4-FFF2-40B4-BE49-F238E27FC236}">
                <a16:creationId xmlns:a16="http://schemas.microsoft.com/office/drawing/2014/main" id="{FB28C156-9078-81AB-31EB-E69C1BEE9073}"/>
              </a:ext>
            </a:extLst>
          </p:cNvPr>
          <p:cNvSpPr/>
          <p:nvPr/>
        </p:nvSpPr>
        <p:spPr>
          <a:xfrm>
            <a:off x="803888" y="1623109"/>
            <a:ext cx="1096083" cy="391573"/>
          </a:xfrm>
          <a:custGeom>
            <a:avLst/>
            <a:gdLst/>
            <a:ahLst/>
            <a:cxnLst/>
            <a:rect l="0" t="0" r="0" b="0"/>
            <a:pathLst>
              <a:path w="1096083" h="391573">
                <a:moveTo>
                  <a:pt x="1026468" y="185047"/>
                </a:moveTo>
                <a:cubicBezTo>
                  <a:pt x="1054342" y="198352"/>
                  <a:pt x="1096083" y="223135"/>
                  <a:pt x="1094896" y="270924"/>
                </a:cubicBezTo>
                <a:cubicBezTo>
                  <a:pt x="1093513" y="326670"/>
                  <a:pt x="1001349" y="361794"/>
                  <a:pt x="883233" y="391573"/>
                </a:cubicBezTo>
                <a:cubicBezTo>
                  <a:pt x="880199" y="390509"/>
                  <a:pt x="867404" y="385407"/>
                  <a:pt x="864538" y="384352"/>
                </a:cubicBezTo>
                <a:cubicBezTo>
                  <a:pt x="642651" y="300894"/>
                  <a:pt x="387766" y="278675"/>
                  <a:pt x="151499" y="240972"/>
                </a:cubicBezTo>
                <a:cubicBezTo>
                  <a:pt x="137753" y="246195"/>
                  <a:pt x="111410" y="248089"/>
                  <a:pt x="95368" y="246195"/>
                </a:cubicBezTo>
                <a:cubicBezTo>
                  <a:pt x="55331" y="235954"/>
                  <a:pt x="0" y="205227"/>
                  <a:pt x="0" y="121955"/>
                </a:cubicBezTo>
                <a:cubicBezTo>
                  <a:pt x="0" y="78760"/>
                  <a:pt x="33964" y="12971"/>
                  <a:pt x="109003" y="7089"/>
                </a:cubicBezTo>
                <a:cubicBezTo>
                  <a:pt x="199432" y="0"/>
                  <a:pt x="355188" y="22550"/>
                  <a:pt x="608283" y="66295"/>
                </a:cubicBezTo>
                <a:cubicBezTo>
                  <a:pt x="746476" y="90181"/>
                  <a:pt x="897494" y="125418"/>
                  <a:pt x="1026468" y="185047"/>
                </a:cubicBezTo>
                <a:close/>
                <a:moveTo>
                  <a:pt x="1026468" y="185047"/>
                </a:moveTo>
                <a:lnTo>
                  <a:pt x="1028777" y="186114"/>
                </a:lnTo>
              </a:path>
            </a:pathLst>
          </a:custGeom>
          <a:noFill/>
          <a:ln w="13995">
            <a:solidFill>
              <a:srgbClr val="FFFFFF"/>
            </a:solidFill>
          </a:ln>
        </p:spPr>
        <p:txBody>
          <a:bodyPr rtlCol="0" anchor="ctr"/>
          <a:lstStyle/>
          <a:p>
            <a:pPr algn="ctr">
              <a:defRPr/>
            </a:pPr>
            <a:endParaRPr>
              <a:solidFill>
                <a:srgbClr val="009999"/>
              </a:solidFill>
              <a:latin typeface="Calibri" panose="020F0502020204030204"/>
            </a:endParaRPr>
          </a:p>
        </p:txBody>
      </p:sp>
      <p:sp>
        <p:nvSpPr>
          <p:cNvPr id="39" name="Rounded Rectangle 33">
            <a:extLst>
              <a:ext uri="{FF2B5EF4-FFF2-40B4-BE49-F238E27FC236}">
                <a16:creationId xmlns:a16="http://schemas.microsoft.com/office/drawing/2014/main" id="{1EB4015F-948B-1624-DE44-4AC0C754D8B3}"/>
              </a:ext>
            </a:extLst>
          </p:cNvPr>
          <p:cNvSpPr/>
          <p:nvPr/>
        </p:nvSpPr>
        <p:spPr>
          <a:xfrm>
            <a:off x="803528" y="1630584"/>
            <a:ext cx="229290" cy="239722"/>
          </a:xfrm>
          <a:custGeom>
            <a:avLst/>
            <a:gdLst/>
            <a:ahLst/>
            <a:cxnLst/>
            <a:rect l="0" t="0" r="0" b="0"/>
            <a:pathLst>
              <a:path w="229290" h="239722">
                <a:moveTo>
                  <a:pt x="18" y="119861"/>
                </a:moveTo>
                <a:cubicBezTo>
                  <a:pt x="0" y="186052"/>
                  <a:pt x="51327" y="239722"/>
                  <a:pt x="114645" y="239722"/>
                </a:cubicBezTo>
                <a:cubicBezTo>
                  <a:pt x="177962" y="239722"/>
                  <a:pt x="229290" y="186052"/>
                  <a:pt x="229271" y="119861"/>
                </a:cubicBezTo>
                <a:cubicBezTo>
                  <a:pt x="229290" y="53669"/>
                  <a:pt x="177962" y="0"/>
                  <a:pt x="114645" y="0"/>
                </a:cubicBezTo>
                <a:cubicBezTo>
                  <a:pt x="51327" y="0"/>
                  <a:pt x="0" y="53669"/>
                  <a:pt x="18" y="119861"/>
                </a:cubicBezTo>
              </a:path>
            </a:pathLst>
          </a:custGeom>
          <a:solidFill>
            <a:srgbClr val="4E88E7"/>
          </a:solidFill>
          <a:ln>
            <a:noFill/>
          </a:ln>
        </p:spPr>
        <p:txBody>
          <a:bodyPr rtlCol="0" anchor="ctr"/>
          <a:lstStyle/>
          <a:p>
            <a:pPr algn="ctr">
              <a:defRPr/>
            </a:pPr>
            <a:endParaRPr>
              <a:solidFill>
                <a:srgbClr val="009999"/>
              </a:solidFill>
              <a:latin typeface="Calibri" panose="020F0502020204030204"/>
            </a:endParaRPr>
          </a:p>
        </p:txBody>
      </p:sp>
      <p:sp>
        <p:nvSpPr>
          <p:cNvPr id="40" name="Rounded Rectangle 34">
            <a:extLst>
              <a:ext uri="{FF2B5EF4-FFF2-40B4-BE49-F238E27FC236}">
                <a16:creationId xmlns:a16="http://schemas.microsoft.com/office/drawing/2014/main" id="{6F669C3E-DF9F-BAE7-3E6F-6A938A3A8584}"/>
              </a:ext>
            </a:extLst>
          </p:cNvPr>
          <p:cNvSpPr/>
          <p:nvPr/>
        </p:nvSpPr>
        <p:spPr>
          <a:xfrm>
            <a:off x="803529" y="1630584"/>
            <a:ext cx="229284" cy="239723"/>
          </a:xfrm>
          <a:custGeom>
            <a:avLst/>
            <a:gdLst/>
            <a:ahLst/>
            <a:cxnLst/>
            <a:rect l="0" t="0" r="0" b="0"/>
            <a:pathLst>
              <a:path w="229284" h="239723">
                <a:moveTo>
                  <a:pt x="17" y="119861"/>
                </a:moveTo>
                <a:cubicBezTo>
                  <a:pt x="0" y="186054"/>
                  <a:pt x="51324" y="239723"/>
                  <a:pt x="114642" y="239723"/>
                </a:cubicBezTo>
                <a:cubicBezTo>
                  <a:pt x="177960" y="239723"/>
                  <a:pt x="229284" y="186054"/>
                  <a:pt x="229267" y="119861"/>
                </a:cubicBezTo>
                <a:cubicBezTo>
                  <a:pt x="229284" y="53669"/>
                  <a:pt x="177960" y="0"/>
                  <a:pt x="114642" y="0"/>
                </a:cubicBezTo>
                <a:cubicBezTo>
                  <a:pt x="51324" y="0"/>
                  <a:pt x="0" y="53669"/>
                  <a:pt x="17" y="119861"/>
                </a:cubicBezTo>
              </a:path>
            </a:pathLst>
          </a:custGeom>
          <a:noFill/>
          <a:ln w="13995">
            <a:solidFill>
              <a:srgbClr val="FFFFFF"/>
            </a:solidFill>
          </a:ln>
        </p:spPr>
        <p:txBody>
          <a:bodyPr rtlCol="0" anchor="ctr"/>
          <a:lstStyle/>
          <a:p>
            <a:pPr algn="ctr">
              <a:defRPr/>
            </a:pPr>
            <a:endParaRPr>
              <a:solidFill>
                <a:srgbClr val="009999"/>
              </a:solidFill>
              <a:latin typeface="Calibri" panose="020F0502020204030204"/>
            </a:endParaRPr>
          </a:p>
        </p:txBody>
      </p:sp>
      <p:sp>
        <p:nvSpPr>
          <p:cNvPr id="41" name="Rounded Rectangle 35">
            <a:extLst>
              <a:ext uri="{FF2B5EF4-FFF2-40B4-BE49-F238E27FC236}">
                <a16:creationId xmlns:a16="http://schemas.microsoft.com/office/drawing/2014/main" id="{12764307-836B-56E0-EDCD-582493F37E74}"/>
              </a:ext>
            </a:extLst>
          </p:cNvPr>
          <p:cNvSpPr/>
          <p:nvPr/>
        </p:nvSpPr>
        <p:spPr>
          <a:xfrm>
            <a:off x="2368940" y="5155874"/>
            <a:ext cx="340147" cy="343506"/>
          </a:xfrm>
          <a:custGeom>
            <a:avLst/>
            <a:gdLst/>
            <a:ahLst/>
            <a:cxnLst/>
            <a:rect l="0" t="0" r="0" b="0"/>
            <a:pathLst>
              <a:path w="340147" h="343506">
                <a:moveTo>
                  <a:pt x="252393" y="160962"/>
                </a:moveTo>
                <a:cubicBezTo>
                  <a:pt x="252393" y="155168"/>
                  <a:pt x="257095" y="150465"/>
                  <a:pt x="262889" y="150465"/>
                </a:cubicBezTo>
                <a:cubicBezTo>
                  <a:pt x="268684" y="150465"/>
                  <a:pt x="273386" y="155168"/>
                  <a:pt x="273386" y="160962"/>
                </a:cubicBezTo>
                <a:lnTo>
                  <a:pt x="273386" y="209948"/>
                </a:lnTo>
                <a:cubicBezTo>
                  <a:pt x="273386" y="215742"/>
                  <a:pt x="268684" y="220445"/>
                  <a:pt x="262889" y="220445"/>
                </a:cubicBezTo>
                <a:cubicBezTo>
                  <a:pt x="257095" y="220445"/>
                  <a:pt x="252393" y="215742"/>
                  <a:pt x="252393" y="209948"/>
                </a:cubicBezTo>
                <a:lnTo>
                  <a:pt x="252393" y="160962"/>
                </a:lnTo>
                <a:moveTo>
                  <a:pt x="196409" y="118974"/>
                </a:moveTo>
                <a:cubicBezTo>
                  <a:pt x="196409" y="124768"/>
                  <a:pt x="191706" y="129471"/>
                  <a:pt x="185912" y="129471"/>
                </a:cubicBezTo>
                <a:cubicBezTo>
                  <a:pt x="180118" y="129471"/>
                  <a:pt x="175415" y="124768"/>
                  <a:pt x="175415" y="118974"/>
                </a:cubicBezTo>
                <a:lnTo>
                  <a:pt x="175415" y="69988"/>
                </a:lnTo>
                <a:cubicBezTo>
                  <a:pt x="175415" y="64194"/>
                  <a:pt x="180118" y="59491"/>
                  <a:pt x="185912" y="59491"/>
                </a:cubicBezTo>
                <a:cubicBezTo>
                  <a:pt x="191706" y="59491"/>
                  <a:pt x="196409" y="64194"/>
                  <a:pt x="196409" y="69988"/>
                </a:cubicBezTo>
                <a:lnTo>
                  <a:pt x="196409" y="118974"/>
                </a:lnTo>
                <a:moveTo>
                  <a:pt x="287382" y="111976"/>
                </a:moveTo>
                <a:cubicBezTo>
                  <a:pt x="287308" y="121605"/>
                  <a:pt x="279517" y="129396"/>
                  <a:pt x="269887" y="129471"/>
                </a:cubicBezTo>
                <a:lnTo>
                  <a:pt x="248894" y="129471"/>
                </a:lnTo>
                <a:cubicBezTo>
                  <a:pt x="239227" y="129471"/>
                  <a:pt x="231399" y="121643"/>
                  <a:pt x="231399" y="111976"/>
                </a:cubicBezTo>
                <a:lnTo>
                  <a:pt x="231399" y="76986"/>
                </a:lnTo>
                <a:cubicBezTo>
                  <a:pt x="231399" y="67320"/>
                  <a:pt x="239227" y="59491"/>
                  <a:pt x="248894" y="59491"/>
                </a:cubicBezTo>
                <a:lnTo>
                  <a:pt x="269887" y="59491"/>
                </a:lnTo>
                <a:cubicBezTo>
                  <a:pt x="279517" y="59566"/>
                  <a:pt x="287308" y="67357"/>
                  <a:pt x="287382" y="76986"/>
                </a:cubicBezTo>
                <a:lnTo>
                  <a:pt x="287382" y="111976"/>
                </a:lnTo>
                <a:moveTo>
                  <a:pt x="266388" y="104978"/>
                </a:moveTo>
                <a:cubicBezTo>
                  <a:pt x="266388" y="106910"/>
                  <a:pt x="264821" y="108477"/>
                  <a:pt x="262889" y="108477"/>
                </a:cubicBezTo>
                <a:lnTo>
                  <a:pt x="255892" y="108477"/>
                </a:lnTo>
                <a:cubicBezTo>
                  <a:pt x="253960" y="108477"/>
                  <a:pt x="252393" y="106910"/>
                  <a:pt x="252393" y="104978"/>
                </a:cubicBezTo>
                <a:lnTo>
                  <a:pt x="252393" y="83984"/>
                </a:lnTo>
                <a:cubicBezTo>
                  <a:pt x="252393" y="82053"/>
                  <a:pt x="253960" y="80485"/>
                  <a:pt x="255892" y="80485"/>
                </a:cubicBezTo>
                <a:lnTo>
                  <a:pt x="262889" y="80485"/>
                </a:lnTo>
                <a:cubicBezTo>
                  <a:pt x="264821" y="80485"/>
                  <a:pt x="266388" y="82053"/>
                  <a:pt x="266388" y="83984"/>
                </a:cubicBezTo>
                <a:lnTo>
                  <a:pt x="266388" y="104978"/>
                </a:lnTo>
                <a:moveTo>
                  <a:pt x="331609" y="41997"/>
                </a:moveTo>
                <a:lnTo>
                  <a:pt x="297879" y="8266"/>
                </a:lnTo>
                <a:cubicBezTo>
                  <a:pt x="292617" y="2976"/>
                  <a:pt x="285470" y="0"/>
                  <a:pt x="278005" y="9"/>
                </a:cubicBezTo>
                <a:lnTo>
                  <a:pt x="115932" y="9"/>
                </a:lnTo>
                <a:cubicBezTo>
                  <a:pt x="100472" y="9"/>
                  <a:pt x="87941" y="12540"/>
                  <a:pt x="87941" y="28001"/>
                </a:cubicBezTo>
                <a:lnTo>
                  <a:pt x="87941" y="137169"/>
                </a:lnTo>
                <a:cubicBezTo>
                  <a:pt x="87857" y="138970"/>
                  <a:pt x="89219" y="140519"/>
                  <a:pt x="91020" y="140668"/>
                </a:cubicBezTo>
                <a:cubicBezTo>
                  <a:pt x="95918" y="140668"/>
                  <a:pt x="105016" y="141648"/>
                  <a:pt x="111874" y="142627"/>
                </a:cubicBezTo>
                <a:cubicBezTo>
                  <a:pt x="112891" y="142795"/>
                  <a:pt x="113936" y="142497"/>
                  <a:pt x="114719" y="141825"/>
                </a:cubicBezTo>
                <a:cubicBezTo>
                  <a:pt x="115503" y="141153"/>
                  <a:pt x="115942" y="140164"/>
                  <a:pt x="115932" y="139128"/>
                </a:cubicBezTo>
                <a:lnTo>
                  <a:pt x="115932" y="34999"/>
                </a:lnTo>
                <a:cubicBezTo>
                  <a:pt x="115932" y="31136"/>
                  <a:pt x="119067" y="28001"/>
                  <a:pt x="122930" y="28001"/>
                </a:cubicBezTo>
                <a:lnTo>
                  <a:pt x="275066" y="28001"/>
                </a:lnTo>
                <a:cubicBezTo>
                  <a:pt x="276960" y="27973"/>
                  <a:pt x="278789" y="28738"/>
                  <a:pt x="280104" y="30100"/>
                </a:cubicBezTo>
                <a:lnTo>
                  <a:pt x="310056" y="59771"/>
                </a:lnTo>
                <a:cubicBezTo>
                  <a:pt x="311362" y="61068"/>
                  <a:pt x="312118" y="62832"/>
                  <a:pt x="312155" y="64670"/>
                </a:cubicBezTo>
                <a:lnTo>
                  <a:pt x="312155" y="251935"/>
                </a:lnTo>
                <a:cubicBezTo>
                  <a:pt x="312155" y="255798"/>
                  <a:pt x="309020" y="258933"/>
                  <a:pt x="305157" y="258933"/>
                </a:cubicBezTo>
                <a:lnTo>
                  <a:pt x="201587" y="258933"/>
                </a:lnTo>
                <a:cubicBezTo>
                  <a:pt x="199908" y="258980"/>
                  <a:pt x="198499" y="260212"/>
                  <a:pt x="198228" y="261872"/>
                </a:cubicBezTo>
                <a:cubicBezTo>
                  <a:pt x="197109" y="268833"/>
                  <a:pt x="195177" y="275644"/>
                  <a:pt x="192490" y="282167"/>
                </a:cubicBezTo>
                <a:cubicBezTo>
                  <a:pt x="192079" y="283240"/>
                  <a:pt x="192210" y="284434"/>
                  <a:pt x="192854" y="285386"/>
                </a:cubicBezTo>
                <a:cubicBezTo>
                  <a:pt x="193498" y="286337"/>
                  <a:pt x="194561" y="286906"/>
                  <a:pt x="195709" y="286925"/>
                </a:cubicBezTo>
                <a:lnTo>
                  <a:pt x="312155" y="286925"/>
                </a:lnTo>
                <a:cubicBezTo>
                  <a:pt x="327616" y="286925"/>
                  <a:pt x="340147" y="274394"/>
                  <a:pt x="340147" y="258933"/>
                </a:cubicBezTo>
                <a:lnTo>
                  <a:pt x="340147" y="61871"/>
                </a:lnTo>
                <a:cubicBezTo>
                  <a:pt x="340082" y="54369"/>
                  <a:pt x="337003" y="47212"/>
                  <a:pt x="331609" y="41997"/>
                </a:cubicBezTo>
                <a:moveTo>
                  <a:pt x="181153" y="161802"/>
                </a:moveTo>
                <a:cubicBezTo>
                  <a:pt x="178559" y="160719"/>
                  <a:pt x="175564" y="161326"/>
                  <a:pt x="173596" y="163341"/>
                </a:cubicBezTo>
                <a:lnTo>
                  <a:pt x="156101" y="181956"/>
                </a:lnTo>
                <a:cubicBezTo>
                  <a:pt x="155466" y="182590"/>
                  <a:pt x="154617" y="182945"/>
                  <a:pt x="153721" y="182945"/>
                </a:cubicBezTo>
                <a:cubicBezTo>
                  <a:pt x="152826" y="182945"/>
                  <a:pt x="151977" y="182590"/>
                  <a:pt x="151342" y="181956"/>
                </a:cubicBezTo>
                <a:cubicBezTo>
                  <a:pt x="135825" y="167335"/>
                  <a:pt x="115540" y="158835"/>
                  <a:pt x="94239" y="158023"/>
                </a:cubicBezTo>
                <a:cubicBezTo>
                  <a:pt x="70166" y="157118"/>
                  <a:pt x="46718" y="165860"/>
                  <a:pt x="29111" y="182310"/>
                </a:cubicBezTo>
                <a:cubicBezTo>
                  <a:pt x="11504" y="198760"/>
                  <a:pt x="1194" y="221555"/>
                  <a:pt x="466" y="245637"/>
                </a:cubicBezTo>
                <a:cubicBezTo>
                  <a:pt x="0" y="283725"/>
                  <a:pt x="23774" y="317903"/>
                  <a:pt x="59650" y="330704"/>
                </a:cubicBezTo>
                <a:cubicBezTo>
                  <a:pt x="95526" y="343506"/>
                  <a:pt x="135573" y="332104"/>
                  <a:pt x="159320" y="302321"/>
                </a:cubicBezTo>
                <a:cubicBezTo>
                  <a:pt x="164116" y="296321"/>
                  <a:pt x="163183" y="287578"/>
                  <a:pt x="157220" y="282726"/>
                </a:cubicBezTo>
                <a:cubicBezTo>
                  <a:pt x="154328" y="280375"/>
                  <a:pt x="150624" y="279283"/>
                  <a:pt x="146919" y="279675"/>
                </a:cubicBezTo>
                <a:cubicBezTo>
                  <a:pt x="143215" y="280067"/>
                  <a:pt x="139819" y="281924"/>
                  <a:pt x="137486" y="284826"/>
                </a:cubicBezTo>
                <a:cubicBezTo>
                  <a:pt x="119693" y="307285"/>
                  <a:pt x="88724" y="314422"/>
                  <a:pt x="62897" y="302022"/>
                </a:cubicBezTo>
                <a:cubicBezTo>
                  <a:pt x="37079" y="289612"/>
                  <a:pt x="23289" y="260986"/>
                  <a:pt x="29680" y="233060"/>
                </a:cubicBezTo>
                <a:cubicBezTo>
                  <a:pt x="36081" y="205133"/>
                  <a:pt x="60975" y="185371"/>
                  <a:pt x="89620" y="185455"/>
                </a:cubicBezTo>
                <a:cubicBezTo>
                  <a:pt x="104726" y="185380"/>
                  <a:pt x="119310" y="190969"/>
                  <a:pt x="130488" y="201130"/>
                </a:cubicBezTo>
                <a:cubicBezTo>
                  <a:pt x="131179" y="201811"/>
                  <a:pt x="131570" y="202744"/>
                  <a:pt x="131570" y="203715"/>
                </a:cubicBezTo>
                <a:cubicBezTo>
                  <a:pt x="131570" y="204694"/>
                  <a:pt x="131179" y="205628"/>
                  <a:pt x="130488" y="206309"/>
                </a:cubicBezTo>
                <a:lnTo>
                  <a:pt x="111174" y="225763"/>
                </a:lnTo>
                <a:cubicBezTo>
                  <a:pt x="109224" y="227760"/>
                  <a:pt x="108626" y="230718"/>
                  <a:pt x="109634" y="233321"/>
                </a:cubicBezTo>
                <a:cubicBezTo>
                  <a:pt x="110726" y="235980"/>
                  <a:pt x="113338" y="237706"/>
                  <a:pt x="116212" y="237660"/>
                </a:cubicBezTo>
                <a:lnTo>
                  <a:pt x="178494" y="237660"/>
                </a:lnTo>
                <a:cubicBezTo>
                  <a:pt x="182357" y="237660"/>
                  <a:pt x="185492" y="234524"/>
                  <a:pt x="185492" y="230662"/>
                </a:cubicBezTo>
                <a:lnTo>
                  <a:pt x="185492" y="167960"/>
                </a:lnTo>
                <a:cubicBezTo>
                  <a:pt x="185371" y="165235"/>
                  <a:pt x="183673" y="162837"/>
                  <a:pt x="181153" y="161802"/>
                </a:cubicBezTo>
              </a:path>
            </a:pathLst>
          </a:custGeom>
          <a:solidFill>
            <a:schemeClr val="accent2">
              <a:lumMod val="50000"/>
            </a:schemeClr>
          </a:solidFill>
          <a:ln>
            <a:noFill/>
          </a:ln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rgbClr val="009999"/>
              </a:solidFill>
              <a:effectLst/>
              <a:uLnTx/>
              <a:uFillTx/>
              <a:latin typeface="Calibri" panose="020F0502020204030204"/>
            </a:endParaRPr>
          </a:p>
        </p:txBody>
      </p:sp>
      <p:sp>
        <p:nvSpPr>
          <p:cNvPr id="42" name="Rounded Rectangle 36">
            <a:extLst>
              <a:ext uri="{FF2B5EF4-FFF2-40B4-BE49-F238E27FC236}">
                <a16:creationId xmlns:a16="http://schemas.microsoft.com/office/drawing/2014/main" id="{9EFB6AFB-A5ED-EC34-CB82-B8936118D95B}"/>
              </a:ext>
            </a:extLst>
          </p:cNvPr>
          <p:cNvSpPr/>
          <p:nvPr/>
        </p:nvSpPr>
        <p:spPr>
          <a:xfrm>
            <a:off x="2407755" y="2913317"/>
            <a:ext cx="262703" cy="339121"/>
          </a:xfrm>
          <a:custGeom>
            <a:avLst/>
            <a:gdLst/>
            <a:ahLst/>
            <a:cxnLst/>
            <a:rect l="0" t="0" r="0" b="0"/>
            <a:pathLst>
              <a:path w="262703" h="339121">
                <a:moveTo>
                  <a:pt x="26312" y="243528"/>
                </a:moveTo>
                <a:cubicBezTo>
                  <a:pt x="27208" y="243034"/>
                  <a:pt x="27823" y="242157"/>
                  <a:pt x="27991" y="241149"/>
                </a:cubicBezTo>
                <a:lnTo>
                  <a:pt x="27991" y="87194"/>
                </a:lnTo>
                <a:cubicBezTo>
                  <a:pt x="27926" y="82837"/>
                  <a:pt x="29895" y="78694"/>
                  <a:pt x="33310" y="75997"/>
                </a:cubicBezTo>
                <a:cubicBezTo>
                  <a:pt x="34299" y="75400"/>
                  <a:pt x="34924" y="74355"/>
                  <a:pt x="34989" y="73198"/>
                </a:cubicBezTo>
                <a:lnTo>
                  <a:pt x="34989" y="50105"/>
                </a:lnTo>
                <a:cubicBezTo>
                  <a:pt x="34887" y="48967"/>
                  <a:pt x="34262" y="47940"/>
                  <a:pt x="33310" y="47306"/>
                </a:cubicBezTo>
                <a:cubicBezTo>
                  <a:pt x="32321" y="46904"/>
                  <a:pt x="31220" y="46904"/>
                  <a:pt x="30231" y="47306"/>
                </a:cubicBezTo>
                <a:cubicBezTo>
                  <a:pt x="12465" y="52484"/>
                  <a:pt x="186" y="68691"/>
                  <a:pt x="0" y="87194"/>
                </a:cubicBezTo>
                <a:lnTo>
                  <a:pt x="0" y="259344"/>
                </a:lnTo>
                <a:cubicBezTo>
                  <a:pt x="18" y="260846"/>
                  <a:pt x="970" y="262180"/>
                  <a:pt x="2379" y="262703"/>
                </a:cubicBezTo>
                <a:cubicBezTo>
                  <a:pt x="3816" y="263179"/>
                  <a:pt x="5402" y="262666"/>
                  <a:pt x="6298" y="261443"/>
                </a:cubicBezTo>
                <a:cubicBezTo>
                  <a:pt x="11700" y="254193"/>
                  <a:pt x="18511" y="248100"/>
                  <a:pt x="26312" y="243528"/>
                </a:cubicBezTo>
                <a:moveTo>
                  <a:pt x="231912" y="46746"/>
                </a:moveTo>
                <a:cubicBezTo>
                  <a:pt x="230923" y="46345"/>
                  <a:pt x="229822" y="46345"/>
                  <a:pt x="228833" y="46746"/>
                </a:cubicBezTo>
                <a:cubicBezTo>
                  <a:pt x="228040" y="47455"/>
                  <a:pt x="227582" y="48472"/>
                  <a:pt x="227573" y="49545"/>
                </a:cubicBezTo>
                <a:lnTo>
                  <a:pt x="227573" y="73198"/>
                </a:lnTo>
                <a:cubicBezTo>
                  <a:pt x="227536" y="74271"/>
                  <a:pt x="228002" y="75307"/>
                  <a:pt x="228833" y="75997"/>
                </a:cubicBezTo>
                <a:cubicBezTo>
                  <a:pt x="232406" y="78610"/>
                  <a:pt x="234534" y="82762"/>
                  <a:pt x="234571" y="87194"/>
                </a:cubicBezTo>
                <a:lnTo>
                  <a:pt x="234571" y="269141"/>
                </a:lnTo>
                <a:cubicBezTo>
                  <a:pt x="234571" y="276867"/>
                  <a:pt x="228301" y="283137"/>
                  <a:pt x="220575" y="283137"/>
                </a:cubicBezTo>
                <a:lnTo>
                  <a:pt x="199441" y="283137"/>
                </a:lnTo>
                <a:cubicBezTo>
                  <a:pt x="197538" y="283212"/>
                  <a:pt x="196017" y="284732"/>
                  <a:pt x="195942" y="286636"/>
                </a:cubicBezTo>
                <a:cubicBezTo>
                  <a:pt x="195924" y="293429"/>
                  <a:pt x="193983" y="300072"/>
                  <a:pt x="190344" y="305810"/>
                </a:cubicBezTo>
                <a:cubicBezTo>
                  <a:pt x="189719" y="306893"/>
                  <a:pt x="189719" y="308227"/>
                  <a:pt x="190344" y="309309"/>
                </a:cubicBezTo>
                <a:cubicBezTo>
                  <a:pt x="190978" y="310410"/>
                  <a:pt x="192145" y="311101"/>
                  <a:pt x="193423" y="311129"/>
                </a:cubicBezTo>
                <a:lnTo>
                  <a:pt x="220715" y="311129"/>
                </a:lnTo>
                <a:cubicBezTo>
                  <a:pt x="243902" y="311129"/>
                  <a:pt x="262703" y="292328"/>
                  <a:pt x="262703" y="269141"/>
                </a:cubicBezTo>
                <a:lnTo>
                  <a:pt x="262703" y="87194"/>
                </a:lnTo>
                <a:cubicBezTo>
                  <a:pt x="262694" y="68328"/>
                  <a:pt x="250097" y="51775"/>
                  <a:pt x="231912" y="46746"/>
                </a:cubicBezTo>
                <a:moveTo>
                  <a:pt x="55983" y="83695"/>
                </a:moveTo>
                <a:cubicBezTo>
                  <a:pt x="56058" y="85655"/>
                  <a:pt x="57663" y="87194"/>
                  <a:pt x="59622" y="87194"/>
                </a:cubicBezTo>
                <a:lnTo>
                  <a:pt x="202940" y="87194"/>
                </a:lnTo>
                <a:cubicBezTo>
                  <a:pt x="204900" y="87194"/>
                  <a:pt x="206505" y="85655"/>
                  <a:pt x="206579" y="83695"/>
                </a:cubicBezTo>
                <a:lnTo>
                  <a:pt x="206579" y="41707"/>
                </a:lnTo>
                <a:cubicBezTo>
                  <a:pt x="206505" y="39748"/>
                  <a:pt x="204900" y="38208"/>
                  <a:pt x="202940" y="38208"/>
                </a:cubicBezTo>
                <a:lnTo>
                  <a:pt x="171310" y="38208"/>
                </a:lnTo>
                <a:cubicBezTo>
                  <a:pt x="169509" y="38152"/>
                  <a:pt x="168016" y="36781"/>
                  <a:pt x="167811" y="34989"/>
                </a:cubicBezTo>
                <a:cubicBezTo>
                  <a:pt x="167811" y="15666"/>
                  <a:pt x="152144" y="0"/>
                  <a:pt x="132821" y="0"/>
                </a:cubicBezTo>
                <a:cubicBezTo>
                  <a:pt x="113497" y="0"/>
                  <a:pt x="97831" y="15666"/>
                  <a:pt x="97831" y="34989"/>
                </a:cubicBezTo>
                <a:cubicBezTo>
                  <a:pt x="97626" y="36781"/>
                  <a:pt x="96133" y="38152"/>
                  <a:pt x="94332" y="38208"/>
                </a:cubicBezTo>
                <a:lnTo>
                  <a:pt x="59622" y="38208"/>
                </a:lnTo>
                <a:cubicBezTo>
                  <a:pt x="57663" y="38208"/>
                  <a:pt x="56058" y="39748"/>
                  <a:pt x="55983" y="41707"/>
                </a:cubicBezTo>
                <a:lnTo>
                  <a:pt x="55983" y="83695"/>
                </a:lnTo>
                <a:moveTo>
                  <a:pt x="143598" y="34709"/>
                </a:moveTo>
                <a:cubicBezTo>
                  <a:pt x="143523" y="40532"/>
                  <a:pt x="138783" y="45206"/>
                  <a:pt x="132961" y="45206"/>
                </a:cubicBezTo>
                <a:cubicBezTo>
                  <a:pt x="127185" y="45132"/>
                  <a:pt x="122557" y="40392"/>
                  <a:pt x="122604" y="34616"/>
                </a:cubicBezTo>
                <a:cubicBezTo>
                  <a:pt x="122660" y="28840"/>
                  <a:pt x="127372" y="24184"/>
                  <a:pt x="133147" y="24212"/>
                </a:cubicBezTo>
                <a:cubicBezTo>
                  <a:pt x="138923" y="24240"/>
                  <a:pt x="143598" y="28934"/>
                  <a:pt x="143598" y="34709"/>
                </a:cubicBezTo>
                <a:moveTo>
                  <a:pt x="168650" y="272780"/>
                </a:moveTo>
                <a:cubicBezTo>
                  <a:pt x="161232" y="266603"/>
                  <a:pt x="150204" y="267601"/>
                  <a:pt x="144018" y="275019"/>
                </a:cubicBezTo>
                <a:lnTo>
                  <a:pt x="131841" y="285376"/>
                </a:lnTo>
                <a:cubicBezTo>
                  <a:pt x="130684" y="286085"/>
                  <a:pt x="129219" y="286085"/>
                  <a:pt x="128062" y="285376"/>
                </a:cubicBezTo>
                <a:cubicBezTo>
                  <a:pt x="126784" y="284816"/>
                  <a:pt x="125953" y="283557"/>
                  <a:pt x="125963" y="282157"/>
                </a:cubicBezTo>
                <a:lnTo>
                  <a:pt x="125963" y="192163"/>
                </a:lnTo>
                <a:cubicBezTo>
                  <a:pt x="125963" y="180566"/>
                  <a:pt x="116567" y="171170"/>
                  <a:pt x="104969" y="171170"/>
                </a:cubicBezTo>
                <a:cubicBezTo>
                  <a:pt x="93371" y="171170"/>
                  <a:pt x="83975" y="180566"/>
                  <a:pt x="83975" y="192163"/>
                </a:cubicBezTo>
                <a:lnTo>
                  <a:pt x="83975" y="251646"/>
                </a:lnTo>
                <a:cubicBezTo>
                  <a:pt x="83975" y="253522"/>
                  <a:pt x="82491" y="255070"/>
                  <a:pt x="80616" y="255145"/>
                </a:cubicBezTo>
                <a:lnTo>
                  <a:pt x="61302" y="255145"/>
                </a:lnTo>
                <a:cubicBezTo>
                  <a:pt x="35540" y="255145"/>
                  <a:pt x="14630" y="275990"/>
                  <a:pt x="14555" y="301752"/>
                </a:cubicBezTo>
                <a:lnTo>
                  <a:pt x="14555" y="335622"/>
                </a:lnTo>
                <a:cubicBezTo>
                  <a:pt x="14555" y="337553"/>
                  <a:pt x="16123" y="339121"/>
                  <a:pt x="18054" y="339121"/>
                </a:cubicBezTo>
                <a:lnTo>
                  <a:pt x="135200" y="339121"/>
                </a:lnTo>
                <a:cubicBezTo>
                  <a:pt x="136226" y="339111"/>
                  <a:pt x="137197" y="338654"/>
                  <a:pt x="137859" y="337861"/>
                </a:cubicBezTo>
                <a:lnTo>
                  <a:pt x="171030" y="297133"/>
                </a:lnTo>
                <a:cubicBezTo>
                  <a:pt x="176992" y="289715"/>
                  <a:pt x="175928" y="278901"/>
                  <a:pt x="168650" y="272780"/>
                </a:cubicBezTo>
              </a:path>
            </a:pathLst>
          </a:custGeom>
          <a:solidFill>
            <a:schemeClr val="accent2">
              <a:lumMod val="50000"/>
            </a:schemeClr>
          </a:solidFill>
          <a:ln>
            <a:noFill/>
          </a:ln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rgbClr val="009999"/>
              </a:solidFill>
              <a:effectLst/>
              <a:uLnTx/>
              <a:uFillTx/>
              <a:latin typeface="Calibri" panose="020F0502020204030204"/>
            </a:endParaRPr>
          </a:p>
        </p:txBody>
      </p:sp>
      <p:sp>
        <p:nvSpPr>
          <p:cNvPr id="43" name="Rounded Rectangle 37">
            <a:extLst>
              <a:ext uri="{FF2B5EF4-FFF2-40B4-BE49-F238E27FC236}">
                <a16:creationId xmlns:a16="http://schemas.microsoft.com/office/drawing/2014/main" id="{06AE0D41-11E8-3053-A39A-2151D2A0F9F2}"/>
              </a:ext>
            </a:extLst>
          </p:cNvPr>
          <p:cNvSpPr/>
          <p:nvPr/>
        </p:nvSpPr>
        <p:spPr>
          <a:xfrm>
            <a:off x="2378672" y="2362718"/>
            <a:ext cx="320730" cy="323856"/>
          </a:xfrm>
          <a:custGeom>
            <a:avLst/>
            <a:gdLst/>
            <a:ahLst/>
            <a:cxnLst/>
            <a:rect l="0" t="0" r="0" b="0"/>
            <a:pathLst>
              <a:path w="320730" h="323856">
                <a:moveTo>
                  <a:pt x="202632" y="50665"/>
                </a:moveTo>
                <a:cubicBezTo>
                  <a:pt x="202632" y="78629"/>
                  <a:pt x="157286" y="101311"/>
                  <a:pt x="101321" y="101311"/>
                </a:cubicBezTo>
                <a:cubicBezTo>
                  <a:pt x="45365" y="101311"/>
                  <a:pt x="0" y="78638"/>
                  <a:pt x="0" y="50646"/>
                </a:cubicBezTo>
                <a:cubicBezTo>
                  <a:pt x="0" y="22673"/>
                  <a:pt x="45365" y="0"/>
                  <a:pt x="101330" y="0"/>
                </a:cubicBezTo>
                <a:cubicBezTo>
                  <a:pt x="157276" y="0"/>
                  <a:pt x="202651" y="22682"/>
                  <a:pt x="202651" y="50665"/>
                </a:cubicBezTo>
                <a:moveTo>
                  <a:pt x="101330" y="122268"/>
                </a:moveTo>
                <a:cubicBezTo>
                  <a:pt x="131869" y="122268"/>
                  <a:pt x="160533" y="116119"/>
                  <a:pt x="182366" y="105221"/>
                </a:cubicBezTo>
                <a:cubicBezTo>
                  <a:pt x="189644" y="101638"/>
                  <a:pt x="196446" y="97187"/>
                  <a:pt x="202642" y="91953"/>
                </a:cubicBezTo>
                <a:lnTo>
                  <a:pt x="202642" y="140304"/>
                </a:lnTo>
                <a:cubicBezTo>
                  <a:pt x="202623" y="140621"/>
                  <a:pt x="202604" y="140929"/>
                  <a:pt x="202604" y="141246"/>
                </a:cubicBezTo>
                <a:cubicBezTo>
                  <a:pt x="202604" y="150558"/>
                  <a:pt x="194767" y="161820"/>
                  <a:pt x="175658" y="171366"/>
                </a:cubicBezTo>
                <a:cubicBezTo>
                  <a:pt x="157192" y="180603"/>
                  <a:pt x="130908" y="186621"/>
                  <a:pt x="101321" y="186621"/>
                </a:cubicBezTo>
                <a:cubicBezTo>
                  <a:pt x="71724" y="186621"/>
                  <a:pt x="45468" y="180603"/>
                  <a:pt x="26965" y="171366"/>
                </a:cubicBezTo>
                <a:cubicBezTo>
                  <a:pt x="7865" y="161820"/>
                  <a:pt x="46" y="150558"/>
                  <a:pt x="46" y="141246"/>
                </a:cubicBezTo>
                <a:cubicBezTo>
                  <a:pt x="37" y="140929"/>
                  <a:pt x="27" y="140621"/>
                  <a:pt x="0" y="140304"/>
                </a:cubicBezTo>
                <a:lnTo>
                  <a:pt x="0" y="91953"/>
                </a:lnTo>
                <a:cubicBezTo>
                  <a:pt x="6232" y="97299"/>
                  <a:pt x="13268" y="101722"/>
                  <a:pt x="20294" y="105239"/>
                </a:cubicBezTo>
                <a:cubicBezTo>
                  <a:pt x="42109" y="116156"/>
                  <a:pt x="70791" y="122277"/>
                  <a:pt x="101330" y="122277"/>
                </a:cubicBezTo>
                <a:moveTo>
                  <a:pt x="0" y="179082"/>
                </a:moveTo>
                <a:lnTo>
                  <a:pt x="0" y="222815"/>
                </a:lnTo>
                <a:cubicBezTo>
                  <a:pt x="0" y="250797"/>
                  <a:pt x="45365" y="273480"/>
                  <a:pt x="101330" y="273480"/>
                </a:cubicBezTo>
                <a:cubicBezTo>
                  <a:pt x="125235" y="273480"/>
                  <a:pt x="147209" y="269318"/>
                  <a:pt x="164545" y="262395"/>
                </a:cubicBezTo>
                <a:lnTo>
                  <a:pt x="164545" y="246645"/>
                </a:lnTo>
                <a:cubicBezTo>
                  <a:pt x="164554" y="223785"/>
                  <a:pt x="180360" y="203967"/>
                  <a:pt x="202642" y="198881"/>
                </a:cubicBezTo>
                <a:lnTo>
                  <a:pt x="202642" y="179082"/>
                </a:lnTo>
                <a:cubicBezTo>
                  <a:pt x="197370" y="183271"/>
                  <a:pt x="191398" y="186966"/>
                  <a:pt x="185054" y="190148"/>
                </a:cubicBezTo>
                <a:cubicBezTo>
                  <a:pt x="163080" y="201130"/>
                  <a:pt x="133465" y="207624"/>
                  <a:pt x="101321" y="207624"/>
                </a:cubicBezTo>
                <a:cubicBezTo>
                  <a:pt x="69186" y="207624"/>
                  <a:pt x="39552" y="201130"/>
                  <a:pt x="17588" y="190148"/>
                </a:cubicBezTo>
                <a:cubicBezTo>
                  <a:pt x="11355" y="187078"/>
                  <a:pt x="5458" y="183374"/>
                  <a:pt x="0" y="179082"/>
                </a:cubicBezTo>
                <a:moveTo>
                  <a:pt x="185539" y="246682"/>
                </a:moveTo>
                <a:cubicBezTo>
                  <a:pt x="185539" y="231221"/>
                  <a:pt x="198079" y="218690"/>
                  <a:pt x="213540" y="218690"/>
                </a:cubicBezTo>
                <a:lnTo>
                  <a:pt x="239134" y="218690"/>
                </a:lnTo>
                <a:lnTo>
                  <a:pt x="239134" y="189616"/>
                </a:lnTo>
                <a:cubicBezTo>
                  <a:pt x="239134" y="181890"/>
                  <a:pt x="245404" y="175620"/>
                  <a:pt x="253130" y="175620"/>
                </a:cubicBezTo>
                <a:cubicBezTo>
                  <a:pt x="260855" y="175620"/>
                  <a:pt x="267126" y="181890"/>
                  <a:pt x="267126" y="189616"/>
                </a:cubicBezTo>
                <a:lnTo>
                  <a:pt x="267126" y="218690"/>
                </a:lnTo>
                <a:lnTo>
                  <a:pt x="292738" y="218690"/>
                </a:lnTo>
                <a:cubicBezTo>
                  <a:pt x="308199" y="218690"/>
                  <a:pt x="320730" y="231221"/>
                  <a:pt x="320730" y="246682"/>
                </a:cubicBezTo>
                <a:lnTo>
                  <a:pt x="320730" y="295864"/>
                </a:lnTo>
                <a:cubicBezTo>
                  <a:pt x="320730" y="311315"/>
                  <a:pt x="308199" y="323856"/>
                  <a:pt x="292738" y="323856"/>
                </a:cubicBezTo>
                <a:lnTo>
                  <a:pt x="213521" y="323856"/>
                </a:lnTo>
                <a:cubicBezTo>
                  <a:pt x="198060" y="323856"/>
                  <a:pt x="185529" y="311315"/>
                  <a:pt x="185529" y="295864"/>
                </a:cubicBezTo>
                <a:lnTo>
                  <a:pt x="185529" y="246682"/>
                </a:lnTo>
                <a:moveTo>
                  <a:pt x="227928" y="290741"/>
                </a:moveTo>
                <a:cubicBezTo>
                  <a:pt x="233722" y="290741"/>
                  <a:pt x="238425" y="286039"/>
                  <a:pt x="238425" y="280235"/>
                </a:cubicBezTo>
                <a:lnTo>
                  <a:pt x="238425" y="262320"/>
                </a:lnTo>
                <a:cubicBezTo>
                  <a:pt x="238425" y="256526"/>
                  <a:pt x="233722" y="251823"/>
                  <a:pt x="227928" y="251823"/>
                </a:cubicBezTo>
                <a:cubicBezTo>
                  <a:pt x="222124" y="251823"/>
                  <a:pt x="217431" y="256526"/>
                  <a:pt x="217431" y="262320"/>
                </a:cubicBezTo>
                <a:lnTo>
                  <a:pt x="217431" y="280244"/>
                </a:lnTo>
                <a:cubicBezTo>
                  <a:pt x="217431" y="286039"/>
                  <a:pt x="222124" y="290741"/>
                  <a:pt x="227928" y="290732"/>
                </a:cubicBezTo>
                <a:moveTo>
                  <a:pt x="267853" y="280235"/>
                </a:moveTo>
                <a:cubicBezTo>
                  <a:pt x="267853" y="286039"/>
                  <a:pt x="272556" y="290741"/>
                  <a:pt x="278350" y="290741"/>
                </a:cubicBezTo>
                <a:cubicBezTo>
                  <a:pt x="284145" y="290741"/>
                  <a:pt x="288847" y="286039"/>
                  <a:pt x="288847" y="280244"/>
                </a:cubicBezTo>
                <a:lnTo>
                  <a:pt x="288847" y="262320"/>
                </a:lnTo>
                <a:cubicBezTo>
                  <a:pt x="288847" y="256526"/>
                  <a:pt x="284145" y="251823"/>
                  <a:pt x="278350" y="251823"/>
                </a:cubicBezTo>
                <a:cubicBezTo>
                  <a:pt x="272556" y="251823"/>
                  <a:pt x="267853" y="256526"/>
                  <a:pt x="267853" y="262320"/>
                </a:cubicBezTo>
                <a:lnTo>
                  <a:pt x="267853" y="280235"/>
                </a:lnTo>
              </a:path>
            </a:pathLst>
          </a:custGeom>
          <a:solidFill>
            <a:schemeClr val="accent2">
              <a:lumMod val="50000"/>
            </a:schemeClr>
          </a:solidFill>
          <a:ln>
            <a:noFill/>
          </a:ln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rgbClr val="009999"/>
              </a:solidFill>
              <a:effectLst/>
              <a:uLnTx/>
              <a:uFillTx/>
              <a:latin typeface="Calibri" panose="020F0502020204030204"/>
            </a:endParaRPr>
          </a:p>
        </p:txBody>
      </p:sp>
      <p:sp>
        <p:nvSpPr>
          <p:cNvPr id="44" name="Rounded Rectangle 38">
            <a:extLst>
              <a:ext uri="{FF2B5EF4-FFF2-40B4-BE49-F238E27FC236}">
                <a16:creationId xmlns:a16="http://schemas.microsoft.com/office/drawing/2014/main" id="{CF6EF9D8-0B67-EE73-6A3B-B7391E8C4F5C}"/>
              </a:ext>
            </a:extLst>
          </p:cNvPr>
          <p:cNvSpPr/>
          <p:nvPr/>
        </p:nvSpPr>
        <p:spPr>
          <a:xfrm>
            <a:off x="2371086" y="3476373"/>
            <a:ext cx="335920" cy="335920"/>
          </a:xfrm>
          <a:custGeom>
            <a:avLst/>
            <a:gdLst/>
            <a:ahLst/>
            <a:cxnLst/>
            <a:rect l="0" t="0" r="0" b="0"/>
            <a:pathLst>
              <a:path w="335920" h="335920">
                <a:moveTo>
                  <a:pt x="251926" y="109168"/>
                </a:moveTo>
                <a:cubicBezTo>
                  <a:pt x="256591" y="100145"/>
                  <a:pt x="254128" y="89079"/>
                  <a:pt x="246076" y="82893"/>
                </a:cubicBezTo>
                <a:cubicBezTo>
                  <a:pt x="238023" y="76697"/>
                  <a:pt x="226696" y="77154"/>
                  <a:pt x="219176" y="83975"/>
                </a:cubicBezTo>
                <a:lnTo>
                  <a:pt x="140938" y="181946"/>
                </a:lnTo>
                <a:cubicBezTo>
                  <a:pt x="140369" y="182768"/>
                  <a:pt x="139418" y="183243"/>
                  <a:pt x="138419" y="183206"/>
                </a:cubicBezTo>
                <a:cubicBezTo>
                  <a:pt x="137430" y="183309"/>
                  <a:pt x="136450" y="182945"/>
                  <a:pt x="135760" y="182226"/>
                </a:cubicBezTo>
                <a:lnTo>
                  <a:pt x="105949" y="152975"/>
                </a:lnTo>
                <a:cubicBezTo>
                  <a:pt x="102030" y="149009"/>
                  <a:pt x="96683" y="146779"/>
                  <a:pt x="91113" y="146779"/>
                </a:cubicBezTo>
                <a:cubicBezTo>
                  <a:pt x="85543" y="146779"/>
                  <a:pt x="80196" y="149009"/>
                  <a:pt x="76277" y="152975"/>
                </a:cubicBezTo>
                <a:cubicBezTo>
                  <a:pt x="68169" y="161204"/>
                  <a:pt x="68169" y="174417"/>
                  <a:pt x="76277" y="182646"/>
                </a:cubicBezTo>
                <a:lnTo>
                  <a:pt x="114346" y="220715"/>
                </a:lnTo>
                <a:cubicBezTo>
                  <a:pt x="121475" y="227657"/>
                  <a:pt x="131197" y="231277"/>
                  <a:pt x="141125" y="230690"/>
                </a:cubicBezTo>
                <a:cubicBezTo>
                  <a:pt x="151062" y="230102"/>
                  <a:pt x="160290" y="225362"/>
                  <a:pt x="166551" y="217636"/>
                </a:cubicBezTo>
                <a:lnTo>
                  <a:pt x="251926" y="109168"/>
                </a:lnTo>
                <a:moveTo>
                  <a:pt x="307910" y="0"/>
                </a:moveTo>
                <a:lnTo>
                  <a:pt x="27991" y="0"/>
                </a:lnTo>
                <a:cubicBezTo>
                  <a:pt x="12531" y="0"/>
                  <a:pt x="0" y="12531"/>
                  <a:pt x="0" y="27991"/>
                </a:cubicBezTo>
                <a:lnTo>
                  <a:pt x="0" y="307910"/>
                </a:lnTo>
                <a:cubicBezTo>
                  <a:pt x="0" y="323371"/>
                  <a:pt x="12531" y="335902"/>
                  <a:pt x="27991" y="335902"/>
                </a:cubicBezTo>
                <a:lnTo>
                  <a:pt x="223934" y="335902"/>
                </a:lnTo>
                <a:cubicBezTo>
                  <a:pt x="227657" y="335920"/>
                  <a:pt x="231231" y="334465"/>
                  <a:pt x="233871" y="331843"/>
                </a:cubicBezTo>
                <a:lnTo>
                  <a:pt x="331843" y="233871"/>
                </a:lnTo>
                <a:cubicBezTo>
                  <a:pt x="334465" y="231231"/>
                  <a:pt x="335920" y="227657"/>
                  <a:pt x="335902" y="223934"/>
                </a:cubicBezTo>
                <a:lnTo>
                  <a:pt x="335902" y="27991"/>
                </a:lnTo>
                <a:cubicBezTo>
                  <a:pt x="335902" y="12531"/>
                  <a:pt x="323371" y="0"/>
                  <a:pt x="307910" y="0"/>
                </a:cubicBezTo>
                <a:moveTo>
                  <a:pt x="27991" y="34989"/>
                </a:moveTo>
                <a:cubicBezTo>
                  <a:pt x="27991" y="31126"/>
                  <a:pt x="31126" y="27991"/>
                  <a:pt x="34989" y="27991"/>
                </a:cubicBezTo>
                <a:lnTo>
                  <a:pt x="300912" y="27991"/>
                </a:lnTo>
                <a:cubicBezTo>
                  <a:pt x="304775" y="27991"/>
                  <a:pt x="307910" y="31126"/>
                  <a:pt x="307910" y="34989"/>
                </a:cubicBezTo>
                <a:lnTo>
                  <a:pt x="307910" y="209938"/>
                </a:lnTo>
                <a:cubicBezTo>
                  <a:pt x="307910" y="213801"/>
                  <a:pt x="304775" y="216936"/>
                  <a:pt x="300912" y="216936"/>
                </a:cubicBezTo>
                <a:lnTo>
                  <a:pt x="244928" y="216936"/>
                </a:lnTo>
                <a:cubicBezTo>
                  <a:pt x="229467" y="216936"/>
                  <a:pt x="216936" y="229467"/>
                  <a:pt x="216936" y="244928"/>
                </a:cubicBezTo>
                <a:lnTo>
                  <a:pt x="216936" y="300912"/>
                </a:lnTo>
                <a:cubicBezTo>
                  <a:pt x="216936" y="304775"/>
                  <a:pt x="213801" y="307910"/>
                  <a:pt x="209938" y="307910"/>
                </a:cubicBezTo>
                <a:lnTo>
                  <a:pt x="34989" y="307910"/>
                </a:lnTo>
                <a:cubicBezTo>
                  <a:pt x="31126" y="307910"/>
                  <a:pt x="27991" y="304775"/>
                  <a:pt x="27991" y="300912"/>
                </a:cubicBezTo>
                <a:lnTo>
                  <a:pt x="27991" y="34989"/>
                </a:lnTo>
              </a:path>
            </a:pathLst>
          </a:custGeom>
          <a:solidFill>
            <a:schemeClr val="accent2">
              <a:lumMod val="50000"/>
            </a:schemeClr>
          </a:solidFill>
          <a:ln>
            <a:noFill/>
          </a:ln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rgbClr val="009999"/>
              </a:solidFill>
              <a:effectLst/>
              <a:uLnTx/>
              <a:uFillTx/>
              <a:latin typeface="Calibri" panose="020F0502020204030204"/>
            </a:endParaRPr>
          </a:p>
        </p:txBody>
      </p:sp>
      <p:sp>
        <p:nvSpPr>
          <p:cNvPr id="45" name="Rounded Rectangle 39">
            <a:extLst>
              <a:ext uri="{FF2B5EF4-FFF2-40B4-BE49-F238E27FC236}">
                <a16:creationId xmlns:a16="http://schemas.microsoft.com/office/drawing/2014/main" id="{7215403C-5A9E-FCCD-13EA-FD72C907C0D5}"/>
              </a:ext>
            </a:extLst>
          </p:cNvPr>
          <p:cNvSpPr/>
          <p:nvPr/>
        </p:nvSpPr>
        <p:spPr>
          <a:xfrm>
            <a:off x="2371086" y="1796863"/>
            <a:ext cx="335902" cy="335902"/>
          </a:xfrm>
          <a:custGeom>
            <a:avLst/>
            <a:gdLst/>
            <a:ahLst/>
            <a:cxnLst/>
            <a:rect l="0" t="0" r="0" b="0"/>
            <a:pathLst>
              <a:path w="335902" h="335902">
                <a:moveTo>
                  <a:pt x="244928" y="153955"/>
                </a:moveTo>
                <a:cubicBezTo>
                  <a:pt x="194683" y="153955"/>
                  <a:pt x="153955" y="194683"/>
                  <a:pt x="153955" y="244928"/>
                </a:cubicBezTo>
                <a:cubicBezTo>
                  <a:pt x="153955" y="295173"/>
                  <a:pt x="194683" y="335902"/>
                  <a:pt x="244928" y="335902"/>
                </a:cubicBezTo>
                <a:cubicBezTo>
                  <a:pt x="295173" y="335902"/>
                  <a:pt x="335902" y="295173"/>
                  <a:pt x="335902" y="244928"/>
                </a:cubicBezTo>
                <a:cubicBezTo>
                  <a:pt x="335827" y="194720"/>
                  <a:pt x="295136" y="154029"/>
                  <a:pt x="244928" y="153955"/>
                </a:cubicBezTo>
                <a:moveTo>
                  <a:pt x="252766" y="285236"/>
                </a:moveTo>
                <a:cubicBezTo>
                  <a:pt x="247933" y="291637"/>
                  <a:pt x="240356" y="295379"/>
                  <a:pt x="232332" y="295313"/>
                </a:cubicBezTo>
                <a:cubicBezTo>
                  <a:pt x="225623" y="295267"/>
                  <a:pt x="219194" y="292608"/>
                  <a:pt x="214417" y="287896"/>
                </a:cubicBezTo>
                <a:lnTo>
                  <a:pt x="191744" y="265082"/>
                </a:lnTo>
                <a:cubicBezTo>
                  <a:pt x="187750" y="261658"/>
                  <a:pt x="186005" y="256293"/>
                  <a:pt x="187237" y="251180"/>
                </a:cubicBezTo>
                <a:cubicBezTo>
                  <a:pt x="188469" y="246066"/>
                  <a:pt x="192462" y="242073"/>
                  <a:pt x="197575" y="240841"/>
                </a:cubicBezTo>
                <a:cubicBezTo>
                  <a:pt x="202688" y="239610"/>
                  <a:pt x="208053" y="241354"/>
                  <a:pt x="211478" y="245348"/>
                </a:cubicBezTo>
                <a:lnTo>
                  <a:pt x="229253" y="263123"/>
                </a:lnTo>
                <a:cubicBezTo>
                  <a:pt x="230008" y="263832"/>
                  <a:pt x="231025" y="264186"/>
                  <a:pt x="232052" y="264102"/>
                </a:cubicBezTo>
                <a:cubicBezTo>
                  <a:pt x="233069" y="264084"/>
                  <a:pt x="234011" y="263561"/>
                  <a:pt x="234571" y="262703"/>
                </a:cubicBezTo>
                <a:lnTo>
                  <a:pt x="274459" y="209938"/>
                </a:lnTo>
                <a:cubicBezTo>
                  <a:pt x="279097" y="203752"/>
                  <a:pt x="287868" y="202502"/>
                  <a:pt x="294054" y="207139"/>
                </a:cubicBezTo>
                <a:cubicBezTo>
                  <a:pt x="300240" y="211776"/>
                  <a:pt x="301490" y="220547"/>
                  <a:pt x="296853" y="226733"/>
                </a:cubicBezTo>
                <a:lnTo>
                  <a:pt x="252766" y="285236"/>
                </a:lnTo>
                <a:moveTo>
                  <a:pt x="202520" y="117565"/>
                </a:moveTo>
                <a:lnTo>
                  <a:pt x="196922" y="115606"/>
                </a:lnTo>
                <a:cubicBezTo>
                  <a:pt x="195924" y="115205"/>
                  <a:pt x="195159" y="114383"/>
                  <a:pt x="194823" y="113366"/>
                </a:cubicBezTo>
                <a:cubicBezTo>
                  <a:pt x="193731" y="108766"/>
                  <a:pt x="193731" y="103971"/>
                  <a:pt x="194823" y="99371"/>
                </a:cubicBezTo>
                <a:cubicBezTo>
                  <a:pt x="195019" y="98792"/>
                  <a:pt x="195420" y="98297"/>
                  <a:pt x="195942" y="97971"/>
                </a:cubicBezTo>
                <a:cubicBezTo>
                  <a:pt x="208147" y="84554"/>
                  <a:pt x="214193" y="66639"/>
                  <a:pt x="212597" y="48565"/>
                </a:cubicBezTo>
                <a:cubicBezTo>
                  <a:pt x="213531" y="36100"/>
                  <a:pt x="209257" y="23811"/>
                  <a:pt x="200794" y="14611"/>
                </a:cubicBezTo>
                <a:cubicBezTo>
                  <a:pt x="192341" y="5411"/>
                  <a:pt x="180444" y="121"/>
                  <a:pt x="167951" y="0"/>
                </a:cubicBezTo>
                <a:cubicBezTo>
                  <a:pt x="161456" y="27"/>
                  <a:pt x="155046" y="1511"/>
                  <a:pt x="149196" y="4338"/>
                </a:cubicBezTo>
                <a:cubicBezTo>
                  <a:pt x="148291" y="4805"/>
                  <a:pt x="147619" y="5635"/>
                  <a:pt x="147358" y="6624"/>
                </a:cubicBezTo>
                <a:cubicBezTo>
                  <a:pt x="147087" y="7604"/>
                  <a:pt x="147246" y="8658"/>
                  <a:pt x="147796" y="9517"/>
                </a:cubicBezTo>
                <a:cubicBezTo>
                  <a:pt x="155559" y="21152"/>
                  <a:pt x="159656" y="34859"/>
                  <a:pt x="159553" y="48845"/>
                </a:cubicBezTo>
                <a:cubicBezTo>
                  <a:pt x="160505" y="66667"/>
                  <a:pt x="155961" y="84348"/>
                  <a:pt x="146537" y="99510"/>
                </a:cubicBezTo>
                <a:cubicBezTo>
                  <a:pt x="146042" y="100425"/>
                  <a:pt x="146042" y="101535"/>
                  <a:pt x="146537" y="102450"/>
                </a:cubicBezTo>
                <a:cubicBezTo>
                  <a:pt x="146835" y="103495"/>
                  <a:pt x="147619" y="104325"/>
                  <a:pt x="148636" y="104689"/>
                </a:cubicBezTo>
                <a:cubicBezTo>
                  <a:pt x="169770" y="112527"/>
                  <a:pt x="192163" y="121064"/>
                  <a:pt x="202241" y="138419"/>
                </a:cubicBezTo>
                <a:cubicBezTo>
                  <a:pt x="203043" y="139921"/>
                  <a:pt x="204853" y="140584"/>
                  <a:pt x="206439" y="139959"/>
                </a:cubicBezTo>
                <a:cubicBezTo>
                  <a:pt x="213512" y="137374"/>
                  <a:pt x="220827" y="135499"/>
                  <a:pt x="228273" y="134360"/>
                </a:cubicBezTo>
                <a:cubicBezTo>
                  <a:pt x="229794" y="134127"/>
                  <a:pt x="230988" y="132942"/>
                  <a:pt x="231212" y="131421"/>
                </a:cubicBezTo>
                <a:cubicBezTo>
                  <a:pt x="231371" y="129844"/>
                  <a:pt x="230531" y="128342"/>
                  <a:pt x="229113" y="127642"/>
                </a:cubicBezTo>
                <a:cubicBezTo>
                  <a:pt x="221135" y="124423"/>
                  <a:pt x="212318" y="121204"/>
                  <a:pt x="202520" y="117565"/>
                </a:cubicBezTo>
                <a:moveTo>
                  <a:pt x="184886" y="150596"/>
                </a:moveTo>
                <a:cubicBezTo>
                  <a:pt x="185660" y="150064"/>
                  <a:pt x="186211" y="149271"/>
                  <a:pt x="186425" y="148356"/>
                </a:cubicBezTo>
                <a:cubicBezTo>
                  <a:pt x="186752" y="147498"/>
                  <a:pt x="186752" y="146555"/>
                  <a:pt x="186425" y="145697"/>
                </a:cubicBezTo>
                <a:cubicBezTo>
                  <a:pt x="179287" y="135200"/>
                  <a:pt x="163752" y="128762"/>
                  <a:pt x="133101" y="117705"/>
                </a:cubicBezTo>
                <a:lnTo>
                  <a:pt x="127502" y="115746"/>
                </a:lnTo>
                <a:cubicBezTo>
                  <a:pt x="126504" y="115345"/>
                  <a:pt x="125739" y="114523"/>
                  <a:pt x="125403" y="113506"/>
                </a:cubicBezTo>
                <a:cubicBezTo>
                  <a:pt x="124311" y="108906"/>
                  <a:pt x="124311" y="104110"/>
                  <a:pt x="125403" y="99510"/>
                </a:cubicBezTo>
                <a:cubicBezTo>
                  <a:pt x="125422" y="98951"/>
                  <a:pt x="125618" y="98409"/>
                  <a:pt x="125963" y="97971"/>
                </a:cubicBezTo>
                <a:cubicBezTo>
                  <a:pt x="138167" y="84554"/>
                  <a:pt x="144213" y="66639"/>
                  <a:pt x="142618" y="48565"/>
                </a:cubicBezTo>
                <a:cubicBezTo>
                  <a:pt x="143551" y="36100"/>
                  <a:pt x="139278" y="23811"/>
                  <a:pt x="130815" y="14611"/>
                </a:cubicBezTo>
                <a:cubicBezTo>
                  <a:pt x="122361" y="5411"/>
                  <a:pt x="110465" y="121"/>
                  <a:pt x="97971" y="0"/>
                </a:cubicBezTo>
                <a:cubicBezTo>
                  <a:pt x="85515" y="270"/>
                  <a:pt x="73730" y="5663"/>
                  <a:pt x="65388" y="14910"/>
                </a:cubicBezTo>
                <a:cubicBezTo>
                  <a:pt x="57038" y="24156"/>
                  <a:pt x="52876" y="36436"/>
                  <a:pt x="53884" y="48845"/>
                </a:cubicBezTo>
                <a:cubicBezTo>
                  <a:pt x="52130" y="66751"/>
                  <a:pt x="57971" y="84572"/>
                  <a:pt x="69979" y="97971"/>
                </a:cubicBezTo>
                <a:cubicBezTo>
                  <a:pt x="70268" y="98363"/>
                  <a:pt x="70502" y="98783"/>
                  <a:pt x="70679" y="99231"/>
                </a:cubicBezTo>
                <a:cubicBezTo>
                  <a:pt x="71687" y="103840"/>
                  <a:pt x="71687" y="108617"/>
                  <a:pt x="70679" y="113226"/>
                </a:cubicBezTo>
                <a:cubicBezTo>
                  <a:pt x="70688" y="113982"/>
                  <a:pt x="70446" y="114729"/>
                  <a:pt x="69979" y="115326"/>
                </a:cubicBezTo>
                <a:lnTo>
                  <a:pt x="64101" y="117565"/>
                </a:lnTo>
                <a:cubicBezTo>
                  <a:pt x="36109" y="127922"/>
                  <a:pt x="15675" y="135340"/>
                  <a:pt x="9377" y="148076"/>
                </a:cubicBezTo>
                <a:cubicBezTo>
                  <a:pt x="3554" y="160934"/>
                  <a:pt x="363" y="174837"/>
                  <a:pt x="0" y="188944"/>
                </a:cubicBezTo>
                <a:cubicBezTo>
                  <a:pt x="0" y="192807"/>
                  <a:pt x="3135" y="195942"/>
                  <a:pt x="6997" y="195942"/>
                </a:cubicBezTo>
                <a:lnTo>
                  <a:pt x="142198" y="195942"/>
                </a:lnTo>
                <a:cubicBezTo>
                  <a:pt x="143560" y="195970"/>
                  <a:pt x="144820" y="195205"/>
                  <a:pt x="145417" y="193983"/>
                </a:cubicBezTo>
                <a:cubicBezTo>
                  <a:pt x="154533" y="176301"/>
                  <a:pt x="168146" y="161344"/>
                  <a:pt x="184886" y="150596"/>
                </a:cubicBezTo>
              </a:path>
            </a:pathLst>
          </a:custGeom>
          <a:solidFill>
            <a:schemeClr val="accent2">
              <a:lumMod val="50000"/>
            </a:schemeClr>
          </a:solidFill>
          <a:ln>
            <a:noFill/>
          </a:ln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rgbClr val="009999"/>
              </a:solidFill>
              <a:effectLst/>
              <a:uLnTx/>
              <a:uFillTx/>
              <a:latin typeface="Calibri" panose="020F0502020204030204"/>
            </a:endParaRPr>
          </a:p>
        </p:txBody>
      </p:sp>
      <p:sp>
        <p:nvSpPr>
          <p:cNvPr id="46" name="Rounded Rectangle 40">
            <a:extLst>
              <a:ext uri="{FF2B5EF4-FFF2-40B4-BE49-F238E27FC236}">
                <a16:creationId xmlns:a16="http://schemas.microsoft.com/office/drawing/2014/main" id="{5DD61626-770D-1470-BC58-4E128FC934FF}"/>
              </a:ext>
            </a:extLst>
          </p:cNvPr>
          <p:cNvSpPr/>
          <p:nvPr/>
        </p:nvSpPr>
        <p:spPr>
          <a:xfrm>
            <a:off x="2371506" y="4036163"/>
            <a:ext cx="335090" cy="335547"/>
          </a:xfrm>
          <a:custGeom>
            <a:avLst/>
            <a:gdLst/>
            <a:ahLst/>
            <a:cxnLst/>
            <a:rect l="0" t="0" r="0" b="0"/>
            <a:pathLst>
              <a:path w="335090" h="335547">
                <a:moveTo>
                  <a:pt x="221937" y="1679"/>
                </a:moveTo>
                <a:cubicBezTo>
                  <a:pt x="224205" y="93"/>
                  <a:pt x="227209" y="0"/>
                  <a:pt x="229579" y="1446"/>
                </a:cubicBezTo>
                <a:lnTo>
                  <a:pt x="254763" y="16841"/>
                </a:lnTo>
                <a:cubicBezTo>
                  <a:pt x="258047" y="18847"/>
                  <a:pt x="259101" y="23121"/>
                  <a:pt x="257114" y="26414"/>
                </a:cubicBezTo>
                <a:lnTo>
                  <a:pt x="240319" y="54406"/>
                </a:lnTo>
                <a:cubicBezTo>
                  <a:pt x="238835" y="56898"/>
                  <a:pt x="235961" y="58204"/>
                  <a:pt x="233097" y="57700"/>
                </a:cubicBezTo>
                <a:cubicBezTo>
                  <a:pt x="230242" y="57196"/>
                  <a:pt x="227993" y="54975"/>
                  <a:pt x="227452" y="52130"/>
                </a:cubicBezTo>
                <a:lnTo>
                  <a:pt x="225623" y="42706"/>
                </a:lnTo>
                <a:cubicBezTo>
                  <a:pt x="218690" y="46158"/>
                  <a:pt x="212560" y="51047"/>
                  <a:pt x="207652" y="57056"/>
                </a:cubicBezTo>
                <a:cubicBezTo>
                  <a:pt x="225194" y="71929"/>
                  <a:pt x="248007" y="80317"/>
                  <a:pt x="274068" y="80317"/>
                </a:cubicBezTo>
                <a:cubicBezTo>
                  <a:pt x="285320" y="80317"/>
                  <a:pt x="295453" y="78936"/>
                  <a:pt x="304653" y="75904"/>
                </a:cubicBezTo>
                <a:cubicBezTo>
                  <a:pt x="301462" y="65314"/>
                  <a:pt x="294968" y="56020"/>
                  <a:pt x="286104" y="49396"/>
                </a:cubicBezTo>
                <a:cubicBezTo>
                  <a:pt x="279918" y="44758"/>
                  <a:pt x="278668" y="35988"/>
                  <a:pt x="283305" y="29801"/>
                </a:cubicBezTo>
                <a:cubicBezTo>
                  <a:pt x="287942" y="23615"/>
                  <a:pt x="296713" y="22365"/>
                  <a:pt x="302899" y="27002"/>
                </a:cubicBezTo>
                <a:cubicBezTo>
                  <a:pt x="323333" y="42342"/>
                  <a:pt x="335090" y="66144"/>
                  <a:pt x="335090" y="92783"/>
                </a:cubicBezTo>
                <a:cubicBezTo>
                  <a:pt x="335090" y="139716"/>
                  <a:pt x="298029" y="176759"/>
                  <a:pt x="251114" y="176759"/>
                </a:cubicBezTo>
                <a:cubicBezTo>
                  <a:pt x="204191" y="176759"/>
                  <a:pt x="167139" y="139716"/>
                  <a:pt x="167139" y="92783"/>
                </a:cubicBezTo>
                <a:cubicBezTo>
                  <a:pt x="167092" y="78638"/>
                  <a:pt x="170600" y="64698"/>
                  <a:pt x="177328" y="52251"/>
                </a:cubicBezTo>
                <a:cubicBezTo>
                  <a:pt x="186696" y="35017"/>
                  <a:pt x="201877" y="21665"/>
                  <a:pt x="220165" y="14574"/>
                </a:cubicBezTo>
                <a:lnTo>
                  <a:pt x="219045" y="8761"/>
                </a:lnTo>
                <a:cubicBezTo>
                  <a:pt x="218532" y="6046"/>
                  <a:pt x="219661" y="3275"/>
                  <a:pt x="221937" y="1698"/>
                </a:cubicBezTo>
                <a:moveTo>
                  <a:pt x="195868" y="83415"/>
                </a:moveTo>
                <a:cubicBezTo>
                  <a:pt x="195373" y="86522"/>
                  <a:pt x="195131" y="89657"/>
                  <a:pt x="195131" y="92802"/>
                </a:cubicBezTo>
                <a:cubicBezTo>
                  <a:pt x="195131" y="124265"/>
                  <a:pt x="219651" y="148785"/>
                  <a:pt x="251114" y="148785"/>
                </a:cubicBezTo>
                <a:cubicBezTo>
                  <a:pt x="278490" y="148785"/>
                  <a:pt x="300604" y="130218"/>
                  <a:pt x="305894" y="104661"/>
                </a:cubicBezTo>
                <a:cubicBezTo>
                  <a:pt x="295472" y="107180"/>
                  <a:pt x="284788" y="108403"/>
                  <a:pt x="274068" y="108309"/>
                </a:cubicBezTo>
                <a:cubicBezTo>
                  <a:pt x="244602" y="108309"/>
                  <a:pt x="217664" y="99585"/>
                  <a:pt x="195868" y="83415"/>
                </a:cubicBezTo>
                <a:moveTo>
                  <a:pt x="149644" y="92867"/>
                </a:moveTo>
                <a:cubicBezTo>
                  <a:pt x="149653" y="130460"/>
                  <a:pt x="169518" y="162903"/>
                  <a:pt x="199441" y="180407"/>
                </a:cubicBezTo>
                <a:lnTo>
                  <a:pt x="199441" y="228310"/>
                </a:lnTo>
                <a:cubicBezTo>
                  <a:pt x="215873" y="246458"/>
                  <a:pt x="223934" y="269421"/>
                  <a:pt x="223934" y="293559"/>
                </a:cubicBezTo>
                <a:lnTo>
                  <a:pt x="223934" y="321551"/>
                </a:lnTo>
                <a:cubicBezTo>
                  <a:pt x="223934" y="329277"/>
                  <a:pt x="217664" y="335547"/>
                  <a:pt x="209938" y="335547"/>
                </a:cubicBezTo>
                <a:lnTo>
                  <a:pt x="13995" y="335547"/>
                </a:lnTo>
                <a:cubicBezTo>
                  <a:pt x="6270" y="335547"/>
                  <a:pt x="0" y="329277"/>
                  <a:pt x="0" y="321551"/>
                </a:cubicBezTo>
                <a:cubicBezTo>
                  <a:pt x="0" y="290405"/>
                  <a:pt x="9797" y="268367"/>
                  <a:pt x="20098" y="253913"/>
                </a:cubicBezTo>
                <a:cubicBezTo>
                  <a:pt x="25211" y="246785"/>
                  <a:pt x="30361" y="241606"/>
                  <a:pt x="34345" y="238145"/>
                </a:cubicBezTo>
                <a:cubicBezTo>
                  <a:pt x="36221" y="236512"/>
                  <a:pt x="38180" y="234982"/>
                  <a:pt x="40224" y="233573"/>
                </a:cubicBezTo>
                <a:cubicBezTo>
                  <a:pt x="50086" y="224382"/>
                  <a:pt x="63261" y="220435"/>
                  <a:pt x="72470" y="218597"/>
                </a:cubicBezTo>
                <a:cubicBezTo>
                  <a:pt x="73963" y="218289"/>
                  <a:pt x="75465" y="218028"/>
                  <a:pt x="76977" y="217795"/>
                </a:cubicBezTo>
                <a:lnTo>
                  <a:pt x="76977" y="216367"/>
                </a:lnTo>
                <a:cubicBezTo>
                  <a:pt x="60089" y="206850"/>
                  <a:pt x="48985" y="188823"/>
                  <a:pt x="48985" y="167577"/>
                </a:cubicBezTo>
                <a:lnTo>
                  <a:pt x="48985" y="146583"/>
                </a:lnTo>
                <a:cubicBezTo>
                  <a:pt x="48985" y="115065"/>
                  <a:pt x="73441" y="90600"/>
                  <a:pt x="104969" y="90600"/>
                </a:cubicBezTo>
                <a:cubicBezTo>
                  <a:pt x="106387" y="90600"/>
                  <a:pt x="107796" y="90656"/>
                  <a:pt x="109196" y="90758"/>
                </a:cubicBezTo>
                <a:lnTo>
                  <a:pt x="132961" y="90758"/>
                </a:lnTo>
                <a:cubicBezTo>
                  <a:pt x="138708" y="90758"/>
                  <a:pt x="144297" y="91477"/>
                  <a:pt x="149644" y="92867"/>
                </a:cubicBezTo>
                <a:moveTo>
                  <a:pt x="104969" y="118592"/>
                </a:moveTo>
                <a:cubicBezTo>
                  <a:pt x="88902" y="118592"/>
                  <a:pt x="76977" y="130535"/>
                  <a:pt x="76977" y="146583"/>
                </a:cubicBezTo>
                <a:lnTo>
                  <a:pt x="76977" y="167577"/>
                </a:lnTo>
                <a:cubicBezTo>
                  <a:pt x="76977" y="183645"/>
                  <a:pt x="88902" y="195569"/>
                  <a:pt x="104969" y="195569"/>
                </a:cubicBezTo>
                <a:cubicBezTo>
                  <a:pt x="121018" y="195569"/>
                  <a:pt x="132961" y="183645"/>
                  <a:pt x="132961" y="167577"/>
                </a:cubicBezTo>
                <a:lnTo>
                  <a:pt x="132961" y="146583"/>
                </a:lnTo>
                <a:cubicBezTo>
                  <a:pt x="132961" y="130535"/>
                  <a:pt x="121018" y="118592"/>
                  <a:pt x="104969" y="118592"/>
                </a:cubicBezTo>
                <a:moveTo>
                  <a:pt x="104969" y="223580"/>
                </a:moveTo>
                <a:lnTo>
                  <a:pt x="104969" y="230578"/>
                </a:lnTo>
                <a:cubicBezTo>
                  <a:pt x="104969" y="238294"/>
                  <a:pt x="98708" y="244564"/>
                  <a:pt x="90880" y="244583"/>
                </a:cubicBezTo>
                <a:lnTo>
                  <a:pt x="90217" y="244583"/>
                </a:lnTo>
                <a:cubicBezTo>
                  <a:pt x="86102" y="244751"/>
                  <a:pt x="82006" y="245245"/>
                  <a:pt x="77975" y="246038"/>
                </a:cubicBezTo>
                <a:cubicBezTo>
                  <a:pt x="73870" y="246860"/>
                  <a:pt x="69951" y="248017"/>
                  <a:pt x="66592" y="249500"/>
                </a:cubicBezTo>
                <a:cubicBezTo>
                  <a:pt x="68066" y="252159"/>
                  <a:pt x="69727" y="254725"/>
                  <a:pt x="71547" y="257161"/>
                </a:cubicBezTo>
                <a:cubicBezTo>
                  <a:pt x="78153" y="265959"/>
                  <a:pt x="86746" y="272565"/>
                  <a:pt x="97971" y="272565"/>
                </a:cubicBezTo>
                <a:cubicBezTo>
                  <a:pt x="104213" y="272565"/>
                  <a:pt x="111416" y="270046"/>
                  <a:pt x="118937" y="265381"/>
                </a:cubicBezTo>
                <a:cubicBezTo>
                  <a:pt x="124675" y="261826"/>
                  <a:pt x="129984" y="257384"/>
                  <a:pt x="134360" y="253008"/>
                </a:cubicBezTo>
                <a:lnTo>
                  <a:pt x="134360" y="215546"/>
                </a:lnTo>
                <a:cubicBezTo>
                  <a:pt x="125478" y="220846"/>
                  <a:pt x="115317" y="223617"/>
                  <a:pt x="104969" y="223561"/>
                </a:cubicBezTo>
              </a:path>
            </a:pathLst>
          </a:custGeom>
          <a:solidFill>
            <a:schemeClr val="accent2">
              <a:lumMod val="50000"/>
            </a:schemeClr>
          </a:solidFill>
          <a:ln>
            <a:noFill/>
          </a:ln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rgbClr val="009999"/>
              </a:solidFill>
              <a:effectLst/>
              <a:uLnTx/>
              <a:uFillTx/>
              <a:latin typeface="Calibri" panose="020F0502020204030204"/>
            </a:endParaRPr>
          </a:p>
        </p:txBody>
      </p:sp>
      <p:sp>
        <p:nvSpPr>
          <p:cNvPr id="47" name="Rounded Rectangle 41">
            <a:extLst>
              <a:ext uri="{FF2B5EF4-FFF2-40B4-BE49-F238E27FC236}">
                <a16:creationId xmlns:a16="http://schemas.microsoft.com/office/drawing/2014/main" id="{A4342D54-AF89-D737-B9E1-20A2C5BEA1AB}"/>
              </a:ext>
            </a:extLst>
          </p:cNvPr>
          <p:cNvSpPr/>
          <p:nvPr/>
        </p:nvSpPr>
        <p:spPr>
          <a:xfrm>
            <a:off x="2372607" y="4597418"/>
            <a:ext cx="332822" cy="333186"/>
          </a:xfrm>
          <a:custGeom>
            <a:avLst/>
            <a:gdLst/>
            <a:ahLst/>
            <a:cxnLst/>
            <a:rect l="0" t="0" r="0" b="0"/>
            <a:pathLst>
              <a:path w="332822" h="333186">
                <a:moveTo>
                  <a:pt x="35773" y="0"/>
                </a:moveTo>
                <a:cubicBezTo>
                  <a:pt x="16440" y="0"/>
                  <a:pt x="0" y="16403"/>
                  <a:pt x="0" y="35754"/>
                </a:cubicBezTo>
                <a:lnTo>
                  <a:pt x="0" y="297413"/>
                </a:lnTo>
                <a:cubicBezTo>
                  <a:pt x="0" y="316755"/>
                  <a:pt x="16440" y="333186"/>
                  <a:pt x="35773" y="333186"/>
                </a:cubicBezTo>
                <a:lnTo>
                  <a:pt x="197174" y="333186"/>
                </a:lnTo>
                <a:cubicBezTo>
                  <a:pt x="204909" y="333186"/>
                  <a:pt x="211170" y="326916"/>
                  <a:pt x="211170" y="319190"/>
                </a:cubicBezTo>
                <a:cubicBezTo>
                  <a:pt x="211170" y="311465"/>
                  <a:pt x="204909" y="305194"/>
                  <a:pt x="197174" y="305194"/>
                </a:cubicBezTo>
                <a:lnTo>
                  <a:pt x="35773" y="305194"/>
                </a:lnTo>
                <a:cubicBezTo>
                  <a:pt x="31901" y="305194"/>
                  <a:pt x="27991" y="301294"/>
                  <a:pt x="27991" y="297413"/>
                </a:cubicBezTo>
                <a:lnTo>
                  <a:pt x="27991" y="76650"/>
                </a:lnTo>
                <a:lnTo>
                  <a:pt x="304831" y="76650"/>
                </a:lnTo>
                <a:lnTo>
                  <a:pt x="304831" y="190549"/>
                </a:lnTo>
                <a:cubicBezTo>
                  <a:pt x="304831" y="198284"/>
                  <a:pt x="311101" y="204545"/>
                  <a:pt x="318827" y="204545"/>
                </a:cubicBezTo>
                <a:cubicBezTo>
                  <a:pt x="326562" y="204545"/>
                  <a:pt x="332822" y="198284"/>
                  <a:pt x="332822" y="190549"/>
                </a:cubicBezTo>
                <a:lnTo>
                  <a:pt x="332822" y="35754"/>
                </a:lnTo>
                <a:cubicBezTo>
                  <a:pt x="332822" y="16412"/>
                  <a:pt x="316401" y="0"/>
                  <a:pt x="297058" y="0"/>
                </a:cubicBezTo>
                <a:lnTo>
                  <a:pt x="35773" y="0"/>
                </a:lnTo>
                <a:moveTo>
                  <a:pt x="63196" y="35792"/>
                </a:moveTo>
                <a:cubicBezTo>
                  <a:pt x="63196" y="44208"/>
                  <a:pt x="56375" y="51029"/>
                  <a:pt x="47950" y="51029"/>
                </a:cubicBezTo>
                <a:cubicBezTo>
                  <a:pt x="39533" y="51029"/>
                  <a:pt x="32713" y="44208"/>
                  <a:pt x="32713" y="35792"/>
                </a:cubicBezTo>
                <a:cubicBezTo>
                  <a:pt x="32713" y="27366"/>
                  <a:pt x="39533" y="20546"/>
                  <a:pt x="47950" y="20546"/>
                </a:cubicBezTo>
                <a:cubicBezTo>
                  <a:pt x="56375" y="20546"/>
                  <a:pt x="63196" y="27366"/>
                  <a:pt x="63196" y="35792"/>
                </a:cubicBezTo>
                <a:moveTo>
                  <a:pt x="92242" y="51029"/>
                </a:moveTo>
                <a:cubicBezTo>
                  <a:pt x="83816" y="51029"/>
                  <a:pt x="76996" y="44208"/>
                  <a:pt x="76996" y="35792"/>
                </a:cubicBezTo>
                <a:cubicBezTo>
                  <a:pt x="76996" y="27366"/>
                  <a:pt x="83816" y="20546"/>
                  <a:pt x="92242" y="20546"/>
                </a:cubicBezTo>
                <a:cubicBezTo>
                  <a:pt x="100658" y="20546"/>
                  <a:pt x="107479" y="27366"/>
                  <a:pt x="107479" y="35792"/>
                </a:cubicBezTo>
                <a:cubicBezTo>
                  <a:pt x="107479" y="44208"/>
                  <a:pt x="100658" y="51029"/>
                  <a:pt x="92242" y="51029"/>
                </a:cubicBezTo>
                <a:moveTo>
                  <a:pt x="151762" y="35792"/>
                </a:moveTo>
                <a:cubicBezTo>
                  <a:pt x="151762" y="44208"/>
                  <a:pt x="144941" y="51029"/>
                  <a:pt x="136525" y="51029"/>
                </a:cubicBezTo>
                <a:cubicBezTo>
                  <a:pt x="128099" y="51029"/>
                  <a:pt x="121279" y="44208"/>
                  <a:pt x="121279" y="35792"/>
                </a:cubicBezTo>
                <a:cubicBezTo>
                  <a:pt x="121279" y="27366"/>
                  <a:pt x="128099" y="20546"/>
                  <a:pt x="136525" y="20546"/>
                </a:cubicBezTo>
                <a:cubicBezTo>
                  <a:pt x="144941" y="20546"/>
                  <a:pt x="151762" y="27366"/>
                  <a:pt x="151762" y="35792"/>
                </a:cubicBezTo>
                <a:moveTo>
                  <a:pt x="275635" y="202343"/>
                </a:moveTo>
                <a:cubicBezTo>
                  <a:pt x="280552" y="227424"/>
                  <a:pt x="300259" y="247261"/>
                  <a:pt x="324416" y="252122"/>
                </a:cubicBezTo>
                <a:cubicBezTo>
                  <a:pt x="329305" y="253111"/>
                  <a:pt x="332822" y="257412"/>
                  <a:pt x="332822" y="262414"/>
                </a:cubicBezTo>
                <a:cubicBezTo>
                  <a:pt x="332822" y="267406"/>
                  <a:pt x="329305" y="271707"/>
                  <a:pt x="324416" y="272696"/>
                </a:cubicBezTo>
                <a:cubicBezTo>
                  <a:pt x="300259" y="277557"/>
                  <a:pt x="280552" y="297366"/>
                  <a:pt x="275626" y="322456"/>
                </a:cubicBezTo>
                <a:cubicBezTo>
                  <a:pt x="274665" y="327373"/>
                  <a:pt x="270345" y="330928"/>
                  <a:pt x="265325" y="330928"/>
                </a:cubicBezTo>
                <a:cubicBezTo>
                  <a:pt x="260305" y="330928"/>
                  <a:pt x="255985" y="327373"/>
                  <a:pt x="255024" y="322447"/>
                </a:cubicBezTo>
                <a:cubicBezTo>
                  <a:pt x="250107" y="297366"/>
                  <a:pt x="230400" y="277557"/>
                  <a:pt x="206253" y="272696"/>
                </a:cubicBezTo>
                <a:cubicBezTo>
                  <a:pt x="201354" y="271707"/>
                  <a:pt x="197836" y="267406"/>
                  <a:pt x="197836" y="262414"/>
                </a:cubicBezTo>
                <a:cubicBezTo>
                  <a:pt x="197836" y="257412"/>
                  <a:pt x="201354" y="253111"/>
                  <a:pt x="206253" y="252122"/>
                </a:cubicBezTo>
                <a:cubicBezTo>
                  <a:pt x="230400" y="247261"/>
                  <a:pt x="250107" y="227424"/>
                  <a:pt x="255042" y="202343"/>
                </a:cubicBezTo>
                <a:cubicBezTo>
                  <a:pt x="256013" y="197426"/>
                  <a:pt x="260324" y="193899"/>
                  <a:pt x="265334" y="193899"/>
                </a:cubicBezTo>
                <a:cubicBezTo>
                  <a:pt x="270335" y="193899"/>
                  <a:pt x="274646" y="197426"/>
                  <a:pt x="275626" y="202343"/>
                </a:cubicBezTo>
              </a:path>
            </a:pathLst>
          </a:custGeom>
          <a:solidFill>
            <a:schemeClr val="accent2">
              <a:lumMod val="50000"/>
            </a:schemeClr>
          </a:solidFill>
          <a:ln>
            <a:noFill/>
          </a:ln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rgbClr val="009999"/>
              </a:solidFill>
              <a:effectLst/>
              <a:uLnTx/>
              <a:uFillTx/>
              <a:latin typeface="Calibri" panose="020F0502020204030204"/>
            </a:endParaRPr>
          </a:p>
        </p:txBody>
      </p:sp>
      <p:sp>
        <p:nvSpPr>
          <p:cNvPr id="48" name="Rounded Rectangle 42">
            <a:extLst>
              <a:ext uri="{FF2B5EF4-FFF2-40B4-BE49-F238E27FC236}">
                <a16:creationId xmlns:a16="http://schemas.microsoft.com/office/drawing/2014/main" id="{FDDBD25B-5057-7176-C153-9F19628D1B46}"/>
              </a:ext>
            </a:extLst>
          </p:cNvPr>
          <p:cNvSpPr/>
          <p:nvPr/>
        </p:nvSpPr>
        <p:spPr>
          <a:xfrm>
            <a:off x="2385987" y="5717119"/>
            <a:ext cx="306025" cy="334241"/>
          </a:xfrm>
          <a:custGeom>
            <a:avLst/>
            <a:gdLst/>
            <a:ahLst/>
            <a:cxnLst/>
            <a:rect l="0" t="0" r="0" b="0"/>
            <a:pathLst>
              <a:path w="306025" h="334241">
                <a:moveTo>
                  <a:pt x="95246" y="44087"/>
                </a:moveTo>
                <a:cubicBezTo>
                  <a:pt x="92485" y="44087"/>
                  <a:pt x="89844" y="45197"/>
                  <a:pt x="87922" y="47175"/>
                </a:cubicBezTo>
                <a:cubicBezTo>
                  <a:pt x="86000" y="49153"/>
                  <a:pt x="84955" y="51822"/>
                  <a:pt x="85029" y="54584"/>
                </a:cubicBezTo>
                <a:lnTo>
                  <a:pt x="85029" y="61302"/>
                </a:lnTo>
                <a:cubicBezTo>
                  <a:pt x="85029" y="63233"/>
                  <a:pt x="86597" y="64801"/>
                  <a:pt x="88528" y="64801"/>
                </a:cubicBezTo>
                <a:lnTo>
                  <a:pt x="102524" y="64801"/>
                </a:lnTo>
                <a:cubicBezTo>
                  <a:pt x="104456" y="64801"/>
                  <a:pt x="106023" y="63233"/>
                  <a:pt x="106023" y="61302"/>
                </a:cubicBezTo>
                <a:lnTo>
                  <a:pt x="106023" y="54584"/>
                </a:lnTo>
                <a:cubicBezTo>
                  <a:pt x="106107" y="51728"/>
                  <a:pt x="104988" y="48967"/>
                  <a:pt x="102935" y="46970"/>
                </a:cubicBezTo>
                <a:cubicBezTo>
                  <a:pt x="100891" y="44973"/>
                  <a:pt x="98102" y="43928"/>
                  <a:pt x="95246" y="44087"/>
                </a:cubicBezTo>
                <a:moveTo>
                  <a:pt x="156409" y="0"/>
                </a:moveTo>
                <a:lnTo>
                  <a:pt x="27086" y="0"/>
                </a:lnTo>
                <a:cubicBezTo>
                  <a:pt x="12363" y="74"/>
                  <a:pt x="382" y="11868"/>
                  <a:pt x="74" y="26592"/>
                </a:cubicBezTo>
                <a:lnTo>
                  <a:pt x="74" y="135900"/>
                </a:lnTo>
                <a:cubicBezTo>
                  <a:pt x="0" y="150894"/>
                  <a:pt x="12092" y="163117"/>
                  <a:pt x="27086" y="163192"/>
                </a:cubicBezTo>
                <a:lnTo>
                  <a:pt x="78171" y="163192"/>
                </a:lnTo>
                <a:cubicBezTo>
                  <a:pt x="80047" y="163192"/>
                  <a:pt x="81596" y="164675"/>
                  <a:pt x="81670" y="166551"/>
                </a:cubicBezTo>
                <a:lnTo>
                  <a:pt x="81670" y="180547"/>
                </a:lnTo>
                <a:cubicBezTo>
                  <a:pt x="81670" y="182478"/>
                  <a:pt x="80103" y="184046"/>
                  <a:pt x="78171" y="184046"/>
                </a:cubicBezTo>
                <a:lnTo>
                  <a:pt x="41082" y="184046"/>
                </a:lnTo>
                <a:cubicBezTo>
                  <a:pt x="35428" y="182628"/>
                  <a:pt x="29484" y="184867"/>
                  <a:pt x="26172" y="189654"/>
                </a:cubicBezTo>
                <a:cubicBezTo>
                  <a:pt x="22850" y="194449"/>
                  <a:pt x="22850" y="200794"/>
                  <a:pt x="26172" y="205590"/>
                </a:cubicBezTo>
                <a:cubicBezTo>
                  <a:pt x="29484" y="210377"/>
                  <a:pt x="35428" y="212616"/>
                  <a:pt x="41082" y="211198"/>
                </a:cubicBezTo>
                <a:lnTo>
                  <a:pt x="95246" y="211198"/>
                </a:lnTo>
                <a:cubicBezTo>
                  <a:pt x="102972" y="211198"/>
                  <a:pt x="109242" y="204928"/>
                  <a:pt x="109242" y="197202"/>
                </a:cubicBezTo>
                <a:lnTo>
                  <a:pt x="109242" y="163192"/>
                </a:lnTo>
                <a:cubicBezTo>
                  <a:pt x="108906" y="152546"/>
                  <a:pt x="112872" y="142207"/>
                  <a:pt x="120243" y="134519"/>
                </a:cubicBezTo>
                <a:cubicBezTo>
                  <a:pt x="127614" y="126831"/>
                  <a:pt x="137775" y="122436"/>
                  <a:pt x="148431" y="122324"/>
                </a:cubicBezTo>
                <a:lnTo>
                  <a:pt x="187340" y="122324"/>
                </a:lnTo>
                <a:cubicBezTo>
                  <a:pt x="189271" y="122324"/>
                  <a:pt x="190839" y="120756"/>
                  <a:pt x="190839" y="118825"/>
                </a:cubicBezTo>
                <a:lnTo>
                  <a:pt x="190839" y="26592"/>
                </a:lnTo>
                <a:cubicBezTo>
                  <a:pt x="190419" y="10776"/>
                  <a:pt x="169985" y="0"/>
                  <a:pt x="156409" y="0"/>
                </a:cubicBezTo>
                <a:moveTo>
                  <a:pt x="125897" y="115606"/>
                </a:moveTo>
                <a:cubicBezTo>
                  <a:pt x="125897" y="121251"/>
                  <a:pt x="121325" y="125823"/>
                  <a:pt x="115680" y="125823"/>
                </a:cubicBezTo>
                <a:cubicBezTo>
                  <a:pt x="110035" y="125823"/>
                  <a:pt x="105463" y="121251"/>
                  <a:pt x="105463" y="115606"/>
                </a:cubicBezTo>
                <a:lnTo>
                  <a:pt x="105463" y="88454"/>
                </a:lnTo>
                <a:cubicBezTo>
                  <a:pt x="105463" y="86522"/>
                  <a:pt x="103896" y="84955"/>
                  <a:pt x="101964" y="84955"/>
                </a:cubicBezTo>
                <a:lnTo>
                  <a:pt x="87969" y="84955"/>
                </a:lnTo>
                <a:cubicBezTo>
                  <a:pt x="86037" y="84955"/>
                  <a:pt x="84470" y="86522"/>
                  <a:pt x="84470" y="88454"/>
                </a:cubicBezTo>
                <a:lnTo>
                  <a:pt x="84470" y="115606"/>
                </a:lnTo>
                <a:cubicBezTo>
                  <a:pt x="84470" y="121251"/>
                  <a:pt x="79898" y="125823"/>
                  <a:pt x="74253" y="125823"/>
                </a:cubicBezTo>
                <a:cubicBezTo>
                  <a:pt x="68607" y="125823"/>
                  <a:pt x="64035" y="121251"/>
                  <a:pt x="64035" y="115606"/>
                </a:cubicBezTo>
                <a:lnTo>
                  <a:pt x="64035" y="54584"/>
                </a:lnTo>
                <a:cubicBezTo>
                  <a:pt x="64035" y="37658"/>
                  <a:pt x="77761" y="23942"/>
                  <a:pt x="94687" y="23942"/>
                </a:cubicBezTo>
                <a:cubicBezTo>
                  <a:pt x="111612" y="23942"/>
                  <a:pt x="125338" y="37658"/>
                  <a:pt x="125338" y="54584"/>
                </a:cubicBezTo>
                <a:lnTo>
                  <a:pt x="125897" y="115606"/>
                </a:lnTo>
                <a:moveTo>
                  <a:pt x="217711" y="180547"/>
                </a:moveTo>
                <a:lnTo>
                  <a:pt x="210993" y="180547"/>
                </a:lnTo>
                <a:cubicBezTo>
                  <a:pt x="209061" y="180547"/>
                  <a:pt x="207494" y="182114"/>
                  <a:pt x="207494" y="184046"/>
                </a:cubicBezTo>
                <a:lnTo>
                  <a:pt x="207494" y="198042"/>
                </a:lnTo>
                <a:cubicBezTo>
                  <a:pt x="207494" y="199973"/>
                  <a:pt x="209061" y="201541"/>
                  <a:pt x="210993" y="201541"/>
                </a:cubicBezTo>
                <a:lnTo>
                  <a:pt x="217711" y="201541"/>
                </a:lnTo>
                <a:cubicBezTo>
                  <a:pt x="223356" y="201541"/>
                  <a:pt x="227928" y="196969"/>
                  <a:pt x="227928" y="191324"/>
                </a:cubicBezTo>
                <a:cubicBezTo>
                  <a:pt x="227928" y="185679"/>
                  <a:pt x="223356" y="181107"/>
                  <a:pt x="217711" y="181107"/>
                </a:cubicBezTo>
                <a:lnTo>
                  <a:pt x="217711" y="180547"/>
                </a:lnTo>
                <a:moveTo>
                  <a:pt x="217711" y="220995"/>
                </a:moveTo>
                <a:lnTo>
                  <a:pt x="210993" y="220995"/>
                </a:lnTo>
                <a:cubicBezTo>
                  <a:pt x="209061" y="220995"/>
                  <a:pt x="207494" y="222563"/>
                  <a:pt x="207494" y="224494"/>
                </a:cubicBezTo>
                <a:lnTo>
                  <a:pt x="207494" y="238490"/>
                </a:lnTo>
                <a:cubicBezTo>
                  <a:pt x="207494" y="240421"/>
                  <a:pt x="209061" y="241989"/>
                  <a:pt x="210993" y="241989"/>
                </a:cubicBezTo>
                <a:lnTo>
                  <a:pt x="217711" y="241989"/>
                </a:lnTo>
                <a:cubicBezTo>
                  <a:pt x="223356" y="241989"/>
                  <a:pt x="227928" y="237417"/>
                  <a:pt x="227928" y="231772"/>
                </a:cubicBezTo>
                <a:cubicBezTo>
                  <a:pt x="227928" y="226127"/>
                  <a:pt x="223356" y="221555"/>
                  <a:pt x="217711" y="221555"/>
                </a:cubicBezTo>
                <a:lnTo>
                  <a:pt x="217711" y="220995"/>
                </a:lnTo>
                <a:moveTo>
                  <a:pt x="238005" y="282297"/>
                </a:moveTo>
                <a:cubicBezTo>
                  <a:pt x="238005" y="280366"/>
                  <a:pt x="239572" y="278798"/>
                  <a:pt x="241504" y="278798"/>
                </a:cubicBezTo>
                <a:lnTo>
                  <a:pt x="280552" y="278798"/>
                </a:lnTo>
                <a:cubicBezTo>
                  <a:pt x="291889" y="278798"/>
                  <a:pt x="306025" y="269561"/>
                  <a:pt x="306025" y="258364"/>
                </a:cubicBezTo>
                <a:lnTo>
                  <a:pt x="306025" y="163192"/>
                </a:lnTo>
                <a:cubicBezTo>
                  <a:pt x="306025" y="151855"/>
                  <a:pt x="290070" y="142758"/>
                  <a:pt x="278873" y="142758"/>
                </a:cubicBezTo>
                <a:lnTo>
                  <a:pt x="148011" y="142758"/>
                </a:lnTo>
                <a:cubicBezTo>
                  <a:pt x="142758" y="142823"/>
                  <a:pt x="137766" y="145053"/>
                  <a:pt x="134220" y="148916"/>
                </a:cubicBezTo>
                <a:cubicBezTo>
                  <a:pt x="130665" y="152788"/>
                  <a:pt x="128874" y="157957"/>
                  <a:pt x="129256" y="163192"/>
                </a:cubicBezTo>
                <a:lnTo>
                  <a:pt x="129256" y="258364"/>
                </a:lnTo>
                <a:cubicBezTo>
                  <a:pt x="129406" y="269542"/>
                  <a:pt x="138512" y="278518"/>
                  <a:pt x="149691" y="278518"/>
                </a:cubicBezTo>
                <a:lnTo>
                  <a:pt x="207354" y="278518"/>
                </a:lnTo>
                <a:cubicBezTo>
                  <a:pt x="209285" y="278518"/>
                  <a:pt x="210853" y="280086"/>
                  <a:pt x="210853" y="282017"/>
                </a:cubicBezTo>
                <a:lnTo>
                  <a:pt x="210853" y="302171"/>
                </a:lnTo>
                <a:cubicBezTo>
                  <a:pt x="210853" y="304103"/>
                  <a:pt x="209285" y="305670"/>
                  <a:pt x="207354" y="305670"/>
                </a:cubicBezTo>
                <a:lnTo>
                  <a:pt x="163267" y="305670"/>
                </a:lnTo>
                <a:cubicBezTo>
                  <a:pt x="157043" y="307229"/>
                  <a:pt x="152676" y="312827"/>
                  <a:pt x="152676" y="319246"/>
                </a:cubicBezTo>
                <a:cubicBezTo>
                  <a:pt x="152676" y="325666"/>
                  <a:pt x="157043" y="331264"/>
                  <a:pt x="163267" y="332822"/>
                </a:cubicBezTo>
                <a:lnTo>
                  <a:pt x="285591" y="332822"/>
                </a:lnTo>
                <a:cubicBezTo>
                  <a:pt x="291245" y="334241"/>
                  <a:pt x="297189" y="332001"/>
                  <a:pt x="300501" y="327215"/>
                </a:cubicBezTo>
                <a:cubicBezTo>
                  <a:pt x="303823" y="322419"/>
                  <a:pt x="303823" y="316074"/>
                  <a:pt x="300501" y="311278"/>
                </a:cubicBezTo>
                <a:cubicBezTo>
                  <a:pt x="297189" y="306491"/>
                  <a:pt x="291245" y="304252"/>
                  <a:pt x="285591" y="305670"/>
                </a:cubicBezTo>
                <a:lnTo>
                  <a:pt x="241504" y="305670"/>
                </a:lnTo>
                <a:cubicBezTo>
                  <a:pt x="239572" y="305670"/>
                  <a:pt x="238005" y="304103"/>
                  <a:pt x="238005" y="302171"/>
                </a:cubicBezTo>
                <a:lnTo>
                  <a:pt x="238005" y="282297"/>
                </a:lnTo>
                <a:moveTo>
                  <a:pt x="217711" y="261723"/>
                </a:moveTo>
                <a:lnTo>
                  <a:pt x="197277" y="261723"/>
                </a:lnTo>
                <a:cubicBezTo>
                  <a:pt x="191632" y="261723"/>
                  <a:pt x="187060" y="257151"/>
                  <a:pt x="187060" y="251506"/>
                </a:cubicBezTo>
                <a:lnTo>
                  <a:pt x="187060" y="169910"/>
                </a:lnTo>
                <a:cubicBezTo>
                  <a:pt x="187060" y="164265"/>
                  <a:pt x="191632" y="159693"/>
                  <a:pt x="197277" y="159693"/>
                </a:cubicBezTo>
                <a:lnTo>
                  <a:pt x="217711" y="159693"/>
                </a:lnTo>
                <a:cubicBezTo>
                  <a:pt x="234580" y="159768"/>
                  <a:pt x="248222" y="173474"/>
                  <a:pt x="248222" y="190344"/>
                </a:cubicBezTo>
                <a:cubicBezTo>
                  <a:pt x="248222" y="197641"/>
                  <a:pt x="245581" y="204704"/>
                  <a:pt x="240804" y="210218"/>
                </a:cubicBezTo>
                <a:cubicBezTo>
                  <a:pt x="240515" y="210535"/>
                  <a:pt x="240515" y="211021"/>
                  <a:pt x="240804" y="211338"/>
                </a:cubicBezTo>
                <a:cubicBezTo>
                  <a:pt x="245609" y="216843"/>
                  <a:pt x="248240" y="223906"/>
                  <a:pt x="248222" y="231212"/>
                </a:cubicBezTo>
                <a:cubicBezTo>
                  <a:pt x="248147" y="248035"/>
                  <a:pt x="234534" y="261649"/>
                  <a:pt x="217711" y="261723"/>
                </a:cubicBezTo>
              </a:path>
            </a:pathLst>
          </a:custGeom>
          <a:solidFill>
            <a:schemeClr val="accent2">
              <a:lumMod val="50000"/>
            </a:schemeClr>
          </a:solidFill>
          <a:ln>
            <a:noFill/>
          </a:ln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rgbClr val="009999"/>
              </a:solidFill>
              <a:effectLst/>
              <a:uLnTx/>
              <a:uFillTx/>
              <a:latin typeface="Calibri" panose="020F0502020204030204"/>
            </a:endParaRPr>
          </a:p>
        </p:txBody>
      </p:sp>
      <p:sp>
        <p:nvSpPr>
          <p:cNvPr id="49" name="TextBox 43">
            <a:extLst>
              <a:ext uri="{FF2B5EF4-FFF2-40B4-BE49-F238E27FC236}">
                <a16:creationId xmlns:a16="http://schemas.microsoft.com/office/drawing/2014/main" id="{FC6D30FA-9473-266B-0ED9-6843284809FE}"/>
              </a:ext>
            </a:extLst>
          </p:cNvPr>
          <p:cNvSpPr txBox="1"/>
          <p:nvPr/>
        </p:nvSpPr>
        <p:spPr>
          <a:xfrm>
            <a:off x="2837617" y="4669385"/>
            <a:ext cx="3562844" cy="27699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spAutoFit/>
          </a:bodyPr>
          <a:lstStyle/>
          <a:p>
            <a:pPr>
              <a:defRPr/>
            </a:pPr>
            <a:r>
              <a:rPr b="1">
                <a:solidFill>
                  <a:srgbClr val="009999"/>
                </a:solidFill>
                <a:latin typeface="Roboto"/>
              </a:rPr>
              <a:t>Seleccionar Herramienta</a:t>
            </a:r>
          </a:p>
        </p:txBody>
      </p:sp>
      <p:sp>
        <p:nvSpPr>
          <p:cNvPr id="50" name="TextBox 44">
            <a:extLst>
              <a:ext uri="{FF2B5EF4-FFF2-40B4-BE49-F238E27FC236}">
                <a16:creationId xmlns:a16="http://schemas.microsoft.com/office/drawing/2014/main" id="{E01AE7F2-BE56-4FD0-E200-2721D44B9A44}"/>
              </a:ext>
            </a:extLst>
          </p:cNvPr>
          <p:cNvSpPr txBox="1"/>
          <p:nvPr/>
        </p:nvSpPr>
        <p:spPr>
          <a:xfrm>
            <a:off x="2837617" y="4109548"/>
            <a:ext cx="3932657" cy="27699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spAutoFit/>
          </a:bodyPr>
          <a:lstStyle/>
          <a:p>
            <a:pPr>
              <a:defRPr/>
            </a:pPr>
            <a:r>
              <a:rPr b="1" dirty="0" err="1">
                <a:solidFill>
                  <a:srgbClr val="009999"/>
                </a:solidFill>
                <a:latin typeface="Roboto"/>
              </a:rPr>
              <a:t>Pulir</a:t>
            </a:r>
            <a:r>
              <a:rPr b="1" dirty="0">
                <a:solidFill>
                  <a:srgbClr val="009999"/>
                </a:solidFill>
                <a:latin typeface="Roboto"/>
              </a:rPr>
              <a:t> Ideas con Ayuda de IA</a:t>
            </a:r>
          </a:p>
        </p:txBody>
      </p:sp>
      <p:sp>
        <p:nvSpPr>
          <p:cNvPr id="51" name="TextBox 45">
            <a:extLst>
              <a:ext uri="{FF2B5EF4-FFF2-40B4-BE49-F238E27FC236}">
                <a16:creationId xmlns:a16="http://schemas.microsoft.com/office/drawing/2014/main" id="{D25D0B8C-5D3E-302E-DC27-4CA6C9ECDCDF}"/>
              </a:ext>
            </a:extLst>
          </p:cNvPr>
          <p:cNvSpPr txBox="1"/>
          <p:nvPr/>
        </p:nvSpPr>
        <p:spPr>
          <a:xfrm>
            <a:off x="2837617" y="3437744"/>
            <a:ext cx="3815399" cy="55399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spAutoFit/>
          </a:bodyPr>
          <a:lstStyle/>
          <a:p>
            <a:pPr>
              <a:defRPr/>
            </a:pPr>
            <a:r>
              <a:rPr b="1" dirty="0" err="1">
                <a:solidFill>
                  <a:srgbClr val="009999"/>
                </a:solidFill>
                <a:latin typeface="Roboto"/>
              </a:rPr>
              <a:t>Realizar</a:t>
            </a:r>
            <a:r>
              <a:rPr b="1" dirty="0">
                <a:solidFill>
                  <a:srgbClr val="009999"/>
                </a:solidFill>
                <a:latin typeface="Roboto"/>
              </a:rPr>
              <a:t> Lluvia de Ideas de
</a:t>
            </a:r>
            <a:r>
              <a:rPr b="1" dirty="0" err="1">
                <a:solidFill>
                  <a:srgbClr val="009999"/>
                </a:solidFill>
                <a:latin typeface="Roboto"/>
              </a:rPr>
              <a:t>Requerimientos</a:t>
            </a:r>
            <a:endParaRPr b="1" dirty="0">
              <a:solidFill>
                <a:srgbClr val="009999"/>
              </a:solidFill>
              <a:latin typeface="Roboto"/>
            </a:endParaRPr>
          </a:p>
        </p:txBody>
      </p:sp>
      <p:sp>
        <p:nvSpPr>
          <p:cNvPr id="52" name="TextBox 46">
            <a:extLst>
              <a:ext uri="{FF2B5EF4-FFF2-40B4-BE49-F238E27FC236}">
                <a16:creationId xmlns:a16="http://schemas.microsoft.com/office/drawing/2014/main" id="{6024CF35-F40E-F06C-3BEB-28C03014D878}"/>
              </a:ext>
            </a:extLst>
          </p:cNvPr>
          <p:cNvSpPr txBox="1"/>
          <p:nvPr/>
        </p:nvSpPr>
        <p:spPr>
          <a:xfrm>
            <a:off x="2837616" y="2937967"/>
            <a:ext cx="4367866" cy="27699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spAutoFit/>
          </a:bodyPr>
          <a:lstStyle/>
          <a:p>
            <a:pPr>
              <a:defRPr/>
            </a:pPr>
            <a:r>
              <a:rPr b="1" dirty="0" err="1">
                <a:solidFill>
                  <a:srgbClr val="009999"/>
                </a:solidFill>
                <a:latin typeface="Roboto"/>
              </a:rPr>
              <a:t>Identificar</a:t>
            </a:r>
            <a:r>
              <a:rPr b="1" dirty="0">
                <a:solidFill>
                  <a:srgbClr val="009999"/>
                </a:solidFill>
                <a:latin typeface="Roboto"/>
              </a:rPr>
              <a:t> </a:t>
            </a:r>
            <a:r>
              <a:rPr b="1" dirty="0" err="1">
                <a:solidFill>
                  <a:srgbClr val="009999"/>
                </a:solidFill>
                <a:latin typeface="Roboto"/>
              </a:rPr>
              <a:t>Ámbitos</a:t>
            </a:r>
            <a:r>
              <a:rPr b="1" dirty="0">
                <a:solidFill>
                  <a:srgbClr val="009999"/>
                </a:solidFill>
                <a:latin typeface="Roboto"/>
              </a:rPr>
              <a:t> de </a:t>
            </a:r>
            <a:r>
              <a:rPr b="1" dirty="0" err="1">
                <a:solidFill>
                  <a:srgbClr val="009999"/>
                </a:solidFill>
                <a:latin typeface="Roboto"/>
              </a:rPr>
              <a:t>Trabajo</a:t>
            </a:r>
            <a:endParaRPr b="1" dirty="0">
              <a:solidFill>
                <a:srgbClr val="009999"/>
              </a:solidFill>
              <a:latin typeface="Roboto"/>
            </a:endParaRPr>
          </a:p>
        </p:txBody>
      </p:sp>
      <p:sp>
        <p:nvSpPr>
          <p:cNvPr id="53" name="TextBox 47">
            <a:extLst>
              <a:ext uri="{FF2B5EF4-FFF2-40B4-BE49-F238E27FC236}">
                <a16:creationId xmlns:a16="http://schemas.microsoft.com/office/drawing/2014/main" id="{EEE6FE10-6EF4-CD1B-81B7-9B5DD40E75CC}"/>
              </a:ext>
            </a:extLst>
          </p:cNvPr>
          <p:cNvSpPr txBox="1"/>
          <p:nvPr/>
        </p:nvSpPr>
        <p:spPr>
          <a:xfrm>
            <a:off x="2837616" y="5174532"/>
            <a:ext cx="4796309" cy="27699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spAutoFit/>
          </a:bodyPr>
          <a:lstStyle/>
          <a:p>
            <a:pPr>
              <a:defRPr/>
            </a:pPr>
            <a:r>
              <a:rPr b="1" dirty="0" err="1">
                <a:solidFill>
                  <a:srgbClr val="009999"/>
                </a:solidFill>
                <a:latin typeface="Roboto"/>
              </a:rPr>
              <a:t>Integrar</a:t>
            </a:r>
            <a:r>
              <a:rPr b="1" dirty="0">
                <a:solidFill>
                  <a:srgbClr val="009999"/>
                </a:solidFill>
                <a:latin typeface="Roboto"/>
              </a:rPr>
              <a:t> </a:t>
            </a:r>
            <a:r>
              <a:rPr b="1" dirty="0" err="1">
                <a:solidFill>
                  <a:srgbClr val="009999"/>
                </a:solidFill>
                <a:latin typeface="Roboto"/>
              </a:rPr>
              <a:t>Instrucciones</a:t>
            </a:r>
            <a:r>
              <a:rPr b="1" dirty="0">
                <a:solidFill>
                  <a:srgbClr val="009999"/>
                </a:solidFill>
                <a:latin typeface="Roboto"/>
              </a:rPr>
              <a:t> </a:t>
            </a:r>
            <a:r>
              <a:rPr b="1" dirty="0" err="1">
                <a:solidFill>
                  <a:srgbClr val="009999"/>
                </a:solidFill>
                <a:latin typeface="Roboto"/>
              </a:rPr>
              <a:t>Depuradas</a:t>
            </a:r>
            <a:endParaRPr b="1" dirty="0">
              <a:solidFill>
                <a:srgbClr val="009999"/>
              </a:solidFill>
              <a:latin typeface="Roboto"/>
            </a:endParaRPr>
          </a:p>
        </p:txBody>
      </p:sp>
      <p:sp>
        <p:nvSpPr>
          <p:cNvPr id="54" name="TextBox 48">
            <a:extLst>
              <a:ext uri="{FF2B5EF4-FFF2-40B4-BE49-F238E27FC236}">
                <a16:creationId xmlns:a16="http://schemas.microsoft.com/office/drawing/2014/main" id="{B61B9946-5878-219C-1336-2257D084B4CF}"/>
              </a:ext>
            </a:extLst>
          </p:cNvPr>
          <p:cNvSpPr txBox="1"/>
          <p:nvPr/>
        </p:nvSpPr>
        <p:spPr>
          <a:xfrm>
            <a:off x="2837616" y="2430038"/>
            <a:ext cx="2270749" cy="27699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spAutoFit/>
          </a:bodyPr>
          <a:lstStyle/>
          <a:p>
            <a:pPr>
              <a:defRPr/>
            </a:pPr>
            <a:r>
              <a:rPr b="1" dirty="0">
                <a:solidFill>
                  <a:srgbClr val="009999"/>
                </a:solidFill>
                <a:latin typeface="Roboto"/>
              </a:rPr>
              <a:t>Usar </a:t>
            </a:r>
            <a:r>
              <a:rPr b="1" dirty="0" err="1">
                <a:solidFill>
                  <a:srgbClr val="009999"/>
                </a:solidFill>
                <a:latin typeface="Roboto"/>
              </a:rPr>
              <a:t>Asistentes</a:t>
            </a:r>
            <a:endParaRPr b="1" dirty="0">
              <a:solidFill>
                <a:srgbClr val="009999"/>
              </a:solidFill>
              <a:latin typeface="Roboto"/>
            </a:endParaRPr>
          </a:p>
        </p:txBody>
      </p:sp>
      <p:sp>
        <p:nvSpPr>
          <p:cNvPr id="55" name="TextBox 49">
            <a:extLst>
              <a:ext uri="{FF2B5EF4-FFF2-40B4-BE49-F238E27FC236}">
                <a16:creationId xmlns:a16="http://schemas.microsoft.com/office/drawing/2014/main" id="{3E64626C-EFC4-655D-E14E-C1358B05F834}"/>
              </a:ext>
            </a:extLst>
          </p:cNvPr>
          <p:cNvSpPr txBox="1"/>
          <p:nvPr/>
        </p:nvSpPr>
        <p:spPr>
          <a:xfrm>
            <a:off x="2837617" y="1870201"/>
            <a:ext cx="2473697" cy="27699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spAutoFit/>
          </a:bodyPr>
          <a:lstStyle/>
          <a:p>
            <a:pPr>
              <a:defRPr/>
            </a:pPr>
            <a:r>
              <a:rPr b="1" dirty="0" err="1">
                <a:solidFill>
                  <a:srgbClr val="009999"/>
                </a:solidFill>
                <a:latin typeface="Roboto"/>
              </a:rPr>
              <a:t>Revisar</a:t>
            </a:r>
            <a:r>
              <a:rPr b="1" dirty="0">
                <a:solidFill>
                  <a:srgbClr val="009999"/>
                </a:solidFill>
                <a:latin typeface="Roboto"/>
              </a:rPr>
              <a:t> </a:t>
            </a:r>
            <a:r>
              <a:rPr b="1" dirty="0" err="1">
                <a:solidFill>
                  <a:srgbClr val="009999"/>
                </a:solidFill>
                <a:latin typeface="Roboto"/>
              </a:rPr>
              <a:t>Ejemplos</a:t>
            </a:r>
            <a:endParaRPr b="1" dirty="0">
              <a:solidFill>
                <a:srgbClr val="009999"/>
              </a:solidFill>
              <a:latin typeface="Roboto"/>
            </a:endParaRPr>
          </a:p>
        </p:txBody>
      </p:sp>
      <p:sp>
        <p:nvSpPr>
          <p:cNvPr id="56" name="TextBox 50">
            <a:extLst>
              <a:ext uri="{FF2B5EF4-FFF2-40B4-BE49-F238E27FC236}">
                <a16:creationId xmlns:a16="http://schemas.microsoft.com/office/drawing/2014/main" id="{46DA006F-CB16-DBAC-E867-B43F2BD93A93}"/>
              </a:ext>
            </a:extLst>
          </p:cNvPr>
          <p:cNvSpPr txBox="1"/>
          <p:nvPr/>
        </p:nvSpPr>
        <p:spPr>
          <a:xfrm>
            <a:off x="2837616" y="5789058"/>
            <a:ext cx="3386955" cy="27699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spAutoFit/>
          </a:bodyPr>
          <a:lstStyle/>
          <a:p>
            <a:pPr>
              <a:defRPr/>
            </a:pPr>
            <a:r>
              <a:rPr b="1">
                <a:solidFill>
                  <a:srgbClr val="009999"/>
                </a:solidFill>
                <a:latin typeface="Roboto"/>
              </a:rPr>
              <a:t>Probar – Evaluar y Usar</a:t>
            </a:r>
          </a:p>
        </p:txBody>
      </p:sp>
      <p:pic>
        <p:nvPicPr>
          <p:cNvPr id="57" name="Imagen 56" descr="Un par de personas sentadas en una mesa&#10;&#10;El contenido generado por IA puede ser incorrecto.">
            <a:extLst>
              <a:ext uri="{FF2B5EF4-FFF2-40B4-BE49-F238E27FC236}">
                <a16:creationId xmlns:a16="http://schemas.microsoft.com/office/drawing/2014/main" id="{C4D88955-EC25-109B-5395-23A40286CC0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00885" y="2280533"/>
            <a:ext cx="4599936" cy="306662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1767148413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47D7A8B-C071-2BBE-0D91-8852C50323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>
            <a:extLst>
              <a:ext uri="{FF2B5EF4-FFF2-40B4-BE49-F238E27FC236}">
                <a16:creationId xmlns:a16="http://schemas.microsoft.com/office/drawing/2014/main" id="{905C1560-8C6A-BF1D-D8A5-03C75BFF156D}"/>
              </a:ext>
            </a:extLst>
          </p:cNvPr>
          <p:cNvSpPr/>
          <p:nvPr/>
        </p:nvSpPr>
        <p:spPr>
          <a:xfrm>
            <a:off x="0" y="1294060"/>
            <a:ext cx="12024852" cy="556394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13DE5B61-4993-C06F-D787-8A89916B948E}"/>
              </a:ext>
            </a:extLst>
          </p:cNvPr>
          <p:cNvSpPr txBox="1"/>
          <p:nvPr/>
        </p:nvSpPr>
        <p:spPr>
          <a:xfrm>
            <a:off x="517993" y="400325"/>
            <a:ext cx="53521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ea typeface="微软雅黑"/>
                <a:cs typeface="+mn-cs"/>
              </a:rPr>
              <a:t>01</a:t>
            </a:r>
            <a:endParaRPr kumimoji="0" lang="zh-CN" altLang="en-US" sz="24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ea typeface="微软雅黑"/>
              <a:cs typeface="+mn-cs"/>
            </a:endParaRPr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70F3B8C0-5A91-F7AA-423B-0EC863FD3EB4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b="54542"/>
          <a:stretch>
            <a:fillRect/>
          </a:stretch>
        </p:blipFill>
        <p:spPr>
          <a:xfrm>
            <a:off x="390601" y="3141121"/>
            <a:ext cx="3464433" cy="1746729"/>
          </a:xfrm>
          <a:prstGeom prst="roundRect">
            <a:avLst>
              <a:gd name="adj" fmla="val 5453"/>
            </a:avLst>
          </a:prstGeom>
          <a:ln w="19050" cap="sq" cmpd="dbl">
            <a:solidFill>
              <a:srgbClr val="009999"/>
            </a:solidFill>
            <a:miter lim="800000"/>
          </a:ln>
          <a:effectLst/>
        </p:spPr>
      </p:pic>
      <p:pic>
        <p:nvPicPr>
          <p:cNvPr id="6" name="Imagen 5">
            <a:extLst>
              <a:ext uri="{FF2B5EF4-FFF2-40B4-BE49-F238E27FC236}">
                <a16:creationId xmlns:a16="http://schemas.microsoft.com/office/drawing/2014/main" id="{F40A994C-E379-7A71-8D11-C2AAABB408A1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b="50225"/>
          <a:stretch>
            <a:fillRect/>
          </a:stretch>
        </p:blipFill>
        <p:spPr>
          <a:xfrm>
            <a:off x="432266" y="4958444"/>
            <a:ext cx="3464433" cy="1746729"/>
          </a:xfrm>
          <a:prstGeom prst="roundRect">
            <a:avLst>
              <a:gd name="adj" fmla="val 5453"/>
            </a:avLst>
          </a:prstGeom>
          <a:ln w="19050" cap="sq" cmpd="dbl">
            <a:solidFill>
              <a:srgbClr val="009999"/>
            </a:solidFill>
            <a:miter lim="800000"/>
          </a:ln>
          <a:effectLst/>
        </p:spPr>
      </p:pic>
      <p:pic>
        <p:nvPicPr>
          <p:cNvPr id="8" name="Imagen 7">
            <a:extLst>
              <a:ext uri="{FF2B5EF4-FFF2-40B4-BE49-F238E27FC236}">
                <a16:creationId xmlns:a16="http://schemas.microsoft.com/office/drawing/2014/main" id="{C315CF06-124D-2A4C-A93F-581594A24590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t="2051" b="49806"/>
          <a:stretch>
            <a:fillRect/>
          </a:stretch>
        </p:blipFill>
        <p:spPr>
          <a:xfrm>
            <a:off x="390601" y="1323798"/>
            <a:ext cx="3464432" cy="1746729"/>
          </a:xfrm>
          <a:prstGeom prst="roundRect">
            <a:avLst>
              <a:gd name="adj" fmla="val 5453"/>
            </a:avLst>
          </a:prstGeom>
          <a:ln w="19050" cap="sq" cmpd="dbl">
            <a:solidFill>
              <a:srgbClr val="009999"/>
            </a:solidFill>
            <a:miter lim="800000"/>
          </a:ln>
          <a:effectLst/>
        </p:spPr>
      </p:pic>
      <p:pic>
        <p:nvPicPr>
          <p:cNvPr id="9" name="Imagen 8">
            <a:extLst>
              <a:ext uri="{FF2B5EF4-FFF2-40B4-BE49-F238E27FC236}">
                <a16:creationId xmlns:a16="http://schemas.microsoft.com/office/drawing/2014/main" id="{B674191B-01BF-9657-18A4-63E6E38A3775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b="50070"/>
          <a:stretch>
            <a:fillRect/>
          </a:stretch>
        </p:blipFill>
        <p:spPr>
          <a:xfrm>
            <a:off x="4352749" y="1294060"/>
            <a:ext cx="3481959" cy="1826182"/>
          </a:xfrm>
          <a:prstGeom prst="roundRect">
            <a:avLst>
              <a:gd name="adj" fmla="val 5453"/>
            </a:avLst>
          </a:prstGeom>
          <a:ln w="19050" cap="sq" cmpd="dbl">
            <a:solidFill>
              <a:srgbClr val="009999"/>
            </a:solidFill>
            <a:miter lim="800000"/>
          </a:ln>
          <a:effectLst/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id="{6A682AFA-9203-B7C5-34BC-1A84D8E893D4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350177" y="1315639"/>
            <a:ext cx="3394818" cy="1887513"/>
          </a:xfrm>
          <a:prstGeom prst="roundRect">
            <a:avLst>
              <a:gd name="adj" fmla="val 5453"/>
            </a:avLst>
          </a:prstGeom>
          <a:ln w="19050" cap="sq" cmpd="dbl">
            <a:solidFill>
              <a:srgbClr val="009999"/>
            </a:solidFill>
            <a:miter lim="800000"/>
          </a:ln>
          <a:effectLst/>
        </p:spPr>
      </p:pic>
      <p:pic>
        <p:nvPicPr>
          <p:cNvPr id="11" name="Imagen 10">
            <a:extLst>
              <a:ext uri="{FF2B5EF4-FFF2-40B4-BE49-F238E27FC236}">
                <a16:creationId xmlns:a16="http://schemas.microsoft.com/office/drawing/2014/main" id="{4E3CFD12-25C6-FA23-C327-4714809DC673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315370" y="3278194"/>
            <a:ext cx="3464433" cy="1680250"/>
          </a:xfrm>
          <a:prstGeom prst="roundRect">
            <a:avLst>
              <a:gd name="adj" fmla="val 5453"/>
            </a:avLst>
          </a:prstGeom>
          <a:ln w="19050" cap="sq" cmpd="dbl">
            <a:solidFill>
              <a:srgbClr val="009999"/>
            </a:solidFill>
            <a:miter lim="800000"/>
          </a:ln>
          <a:effectLst/>
        </p:spPr>
      </p:pic>
      <p:pic>
        <p:nvPicPr>
          <p:cNvPr id="12" name="Imagen 11">
            <a:extLst>
              <a:ext uri="{FF2B5EF4-FFF2-40B4-BE49-F238E27FC236}">
                <a16:creationId xmlns:a16="http://schemas.microsoft.com/office/drawing/2014/main" id="{E30DDE22-CF72-71C3-7FAB-2F796F9B2AF0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400320" y="3207472"/>
            <a:ext cx="3481959" cy="1552653"/>
          </a:xfrm>
          <a:prstGeom prst="roundRect">
            <a:avLst>
              <a:gd name="adj" fmla="val 5453"/>
            </a:avLst>
          </a:prstGeom>
          <a:ln w="19050" cap="sq" cmpd="dbl">
            <a:solidFill>
              <a:srgbClr val="009999"/>
            </a:solidFill>
            <a:miter lim="800000"/>
          </a:ln>
          <a:effectLst/>
        </p:spPr>
      </p:pic>
      <p:pic>
        <p:nvPicPr>
          <p:cNvPr id="13" name="Imagen 12">
            <a:extLst>
              <a:ext uri="{FF2B5EF4-FFF2-40B4-BE49-F238E27FC236}">
                <a16:creationId xmlns:a16="http://schemas.microsoft.com/office/drawing/2014/main" id="{A6F9933E-0CE1-D370-BD6C-E3C58E308341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328964" y="5046719"/>
            <a:ext cx="3529530" cy="1658454"/>
          </a:xfrm>
          <a:prstGeom prst="roundRect">
            <a:avLst>
              <a:gd name="adj" fmla="val 5453"/>
            </a:avLst>
          </a:prstGeom>
          <a:ln w="19050" cap="sq" cmpd="dbl">
            <a:solidFill>
              <a:srgbClr val="009999"/>
            </a:solidFill>
            <a:miter lim="800000"/>
          </a:ln>
          <a:effectLst/>
        </p:spPr>
      </p:pic>
      <p:pic>
        <p:nvPicPr>
          <p:cNvPr id="14" name="Imagen 13">
            <a:extLst>
              <a:ext uri="{FF2B5EF4-FFF2-40B4-BE49-F238E27FC236}">
                <a16:creationId xmlns:a16="http://schemas.microsoft.com/office/drawing/2014/main" id="{12CFF93C-9F63-E03C-7449-20276F0A73FF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8271869" y="5046719"/>
            <a:ext cx="3551437" cy="1658454"/>
          </a:xfrm>
          <a:prstGeom prst="roundRect">
            <a:avLst>
              <a:gd name="adj" fmla="val 5453"/>
            </a:avLst>
          </a:prstGeom>
          <a:ln w="19050" cap="sq" cmpd="dbl">
            <a:solidFill>
              <a:srgbClr val="009999"/>
            </a:solidFill>
            <a:miter lim="800000"/>
          </a:ln>
          <a:effectLst/>
        </p:spPr>
      </p:pic>
      <p:sp>
        <p:nvSpPr>
          <p:cNvPr id="15" name="CuadroTexto 14">
            <a:extLst>
              <a:ext uri="{FF2B5EF4-FFF2-40B4-BE49-F238E27FC236}">
                <a16:creationId xmlns:a16="http://schemas.microsoft.com/office/drawing/2014/main" id="{F0E81B1D-6EF2-A4B8-1062-0333ED862B04}"/>
              </a:ext>
            </a:extLst>
          </p:cNvPr>
          <p:cNvSpPr txBox="1"/>
          <p:nvPr/>
        </p:nvSpPr>
        <p:spPr>
          <a:xfrm>
            <a:off x="390601" y="369547"/>
            <a:ext cx="8231845" cy="523220"/>
          </a:xfrm>
          <a:prstGeom prst="rect">
            <a:avLst/>
          </a:prstGeom>
          <a:solidFill>
            <a:schemeClr val="accent2"/>
          </a:solidFill>
          <a:ln w="19050">
            <a:noFill/>
          </a:ln>
        </p:spPr>
        <p:txBody>
          <a:bodyPr wrap="square" rtlCol="0">
            <a:spAutoFit/>
          </a:bodyPr>
          <a:lstStyle/>
          <a:p>
            <a:pPr defTabSz="761970">
              <a:defRPr/>
            </a:pPr>
            <a:r>
              <a:rPr lang="es-ES" sz="2800" b="1" dirty="0">
                <a:solidFill>
                  <a:schemeClr val="bg1"/>
                </a:solidFill>
                <a:latin typeface="Calibri" panose="020F0502020204030204"/>
              </a:rPr>
              <a:t>Algunos ejemplos de asistentes IA </a:t>
            </a:r>
            <a:endParaRPr lang="es-CL" sz="2800" b="1" dirty="0">
              <a:solidFill>
                <a:schemeClr val="bg1"/>
              </a:solidFill>
              <a:latin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1980865898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>
            <a:extLst>
              <a:ext uri="{FF2B5EF4-FFF2-40B4-BE49-F238E27FC236}">
                <a16:creationId xmlns:a16="http://schemas.microsoft.com/office/drawing/2014/main" id="{8052B9F2-8BA3-BB02-5E55-3D95152881B1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6367"/>
          <a:stretch/>
        </p:blipFill>
        <p:spPr>
          <a:xfrm>
            <a:off x="-918" y="0"/>
            <a:ext cx="3350958" cy="68580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3" name="Imagen 2">
            <a:extLst>
              <a:ext uri="{FF2B5EF4-FFF2-40B4-BE49-F238E27FC236}">
                <a16:creationId xmlns:a16="http://schemas.microsoft.com/office/drawing/2014/main" id="{E3FBCCA9-AFEC-6FE9-24F8-5C53A344BCF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14813" y="0"/>
            <a:ext cx="3070530" cy="68580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4" name="Imagen 3">
            <a:extLst>
              <a:ext uri="{FF2B5EF4-FFF2-40B4-BE49-F238E27FC236}">
                <a16:creationId xmlns:a16="http://schemas.microsoft.com/office/drawing/2014/main" id="{ECB884C1-E3C9-BCF9-908B-52A869BCF99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50115" y="0"/>
            <a:ext cx="3120013" cy="68580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6BA77207-624B-2337-DFBA-8397B87A891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420570" y="0"/>
            <a:ext cx="3169788" cy="68580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6" name="Imagen 5">
            <a:extLst>
              <a:ext uri="{FF2B5EF4-FFF2-40B4-BE49-F238E27FC236}">
                <a16:creationId xmlns:a16="http://schemas.microsoft.com/office/drawing/2014/main" id="{1FEEB95A-5EC8-11D1-DEB9-17B1B095F40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939135" y="11430"/>
            <a:ext cx="3252866" cy="68580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138834134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018E991-E280-FDC3-560B-964B2480A65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 descr="Patrón de fondo&#10;&#10;El contenido generado por IA puede ser incorrecto.">
            <a:extLst>
              <a:ext uri="{FF2B5EF4-FFF2-40B4-BE49-F238E27FC236}">
                <a16:creationId xmlns:a16="http://schemas.microsoft.com/office/drawing/2014/main" id="{F16935CD-F5EE-638A-FE05-376D756E70A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7623619"/>
          </a:xfrm>
          <a:prstGeom prst="rect">
            <a:avLst/>
          </a:prstGeom>
        </p:spPr>
      </p:pic>
      <p:sp>
        <p:nvSpPr>
          <p:cNvPr id="2" name="Rectángulo 1">
            <a:extLst>
              <a:ext uri="{FF2B5EF4-FFF2-40B4-BE49-F238E27FC236}">
                <a16:creationId xmlns:a16="http://schemas.microsoft.com/office/drawing/2014/main" id="{9D723355-14B6-7D84-C171-A15C783EAB2C}"/>
              </a:ext>
            </a:extLst>
          </p:cNvPr>
          <p:cNvSpPr/>
          <p:nvPr/>
        </p:nvSpPr>
        <p:spPr>
          <a:xfrm>
            <a:off x="0" y="0"/>
            <a:ext cx="12192000" cy="7195784"/>
          </a:xfrm>
          <a:prstGeom prst="rect">
            <a:avLst/>
          </a:prstGeom>
          <a:solidFill>
            <a:srgbClr val="7F7F7F">
              <a:alpha val="69804"/>
            </a:srgb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graphicFrame>
        <p:nvGraphicFramePr>
          <p:cNvPr id="6" name="Content Placeholder 2">
            <a:extLst>
              <a:ext uri="{FF2B5EF4-FFF2-40B4-BE49-F238E27FC236}">
                <a16:creationId xmlns:a16="http://schemas.microsoft.com/office/drawing/2014/main" id="{5175EA67-2322-C47D-10B2-5C13F7B9D99F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790523888"/>
              </p:ext>
            </p:extLst>
          </p:nvPr>
        </p:nvGraphicFramePr>
        <p:xfrm>
          <a:off x="1096963" y="2098515"/>
          <a:ext cx="10058400" cy="378608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sp>
        <p:nvSpPr>
          <p:cNvPr id="9" name="CuadroTexto 8">
            <a:extLst>
              <a:ext uri="{FF2B5EF4-FFF2-40B4-BE49-F238E27FC236}">
                <a16:creationId xmlns:a16="http://schemas.microsoft.com/office/drawing/2014/main" id="{678A873B-8CF6-D792-14DB-9C1D53C9B091}"/>
              </a:ext>
            </a:extLst>
          </p:cNvPr>
          <p:cNvSpPr txBox="1"/>
          <p:nvPr/>
        </p:nvSpPr>
        <p:spPr>
          <a:xfrm>
            <a:off x="1096963" y="973405"/>
            <a:ext cx="8700118" cy="954107"/>
          </a:xfrm>
          <a:prstGeom prst="rect">
            <a:avLst/>
          </a:prstGeom>
          <a:solidFill>
            <a:schemeClr val="accent2"/>
          </a:solidFill>
        </p:spPr>
        <p:txBody>
          <a:bodyPr wrap="square">
            <a:spAutoFit/>
          </a:bodyPr>
          <a:lstStyle/>
          <a:p>
            <a:pPr marL="0" marR="0" lvl="0" indent="0" algn="l" defTabSz="76197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28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 Light" panose="020F0302020204030204"/>
                <a:ea typeface="+mj-ea"/>
                <a:cs typeface="+mj-cs"/>
              </a:rPr>
              <a:t>Síntesis guía práctica: </a:t>
            </a:r>
            <a:br>
              <a:rPr kumimoji="0" lang="es-ES" sz="28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 Light" panose="020F0302020204030204"/>
                <a:ea typeface="+mj-ea"/>
                <a:cs typeface="+mj-cs"/>
              </a:rPr>
            </a:br>
            <a:r>
              <a:rPr kumimoji="0" lang="es-ES" sz="28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 Light" panose="020F0302020204030204"/>
                <a:ea typeface="+mj-ea"/>
                <a:cs typeface="+mj-cs"/>
              </a:rPr>
              <a:t>preguntas clave para diseñar asistentes y tutores</a:t>
            </a:r>
          </a:p>
        </p:txBody>
      </p:sp>
    </p:spTree>
    <p:extLst>
      <p:ext uri="{BB962C8B-B14F-4D97-AF65-F5344CB8AC3E}">
        <p14:creationId xmlns:p14="http://schemas.microsoft.com/office/powerpoint/2010/main" val="1184698326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EDBE31F-CEC1-CCFE-5543-1C68DD35A32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 descr="Imagen que contiene Patrón de fondo&#10;&#10;El contenido generado por IA puede ser incorrecto.">
            <a:extLst>
              <a:ext uri="{FF2B5EF4-FFF2-40B4-BE49-F238E27FC236}">
                <a16:creationId xmlns:a16="http://schemas.microsoft.com/office/drawing/2014/main" id="{C57683EF-8072-CCD9-D37C-B898548D6EE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46055"/>
            <a:ext cx="12192000" cy="8128000"/>
          </a:xfrm>
          <a:prstGeom prst="rect">
            <a:avLst/>
          </a:prstGeom>
        </p:spPr>
      </p:pic>
      <p:sp>
        <p:nvSpPr>
          <p:cNvPr id="4" name="Rectángulo 3">
            <a:extLst>
              <a:ext uri="{FF2B5EF4-FFF2-40B4-BE49-F238E27FC236}">
                <a16:creationId xmlns:a16="http://schemas.microsoft.com/office/drawing/2014/main" id="{4B0A2D89-5EB6-597C-837B-7E991D0D0B37}"/>
              </a:ext>
            </a:extLst>
          </p:cNvPr>
          <p:cNvSpPr/>
          <p:nvPr/>
        </p:nvSpPr>
        <p:spPr>
          <a:xfrm>
            <a:off x="0" y="-146055"/>
            <a:ext cx="12192000" cy="7195784"/>
          </a:xfrm>
          <a:prstGeom prst="rect">
            <a:avLst/>
          </a:prstGeom>
          <a:solidFill>
            <a:srgbClr val="7F7F7F">
              <a:alpha val="69804"/>
            </a:srgb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5B0B2454-3DC5-F536-839F-468ABFCEB98C}"/>
              </a:ext>
            </a:extLst>
          </p:cNvPr>
          <p:cNvSpPr txBox="1"/>
          <p:nvPr/>
        </p:nvSpPr>
        <p:spPr>
          <a:xfrm>
            <a:off x="956412" y="1165768"/>
            <a:ext cx="10279176" cy="461666"/>
          </a:xfrm>
          <a:prstGeom prst="rect">
            <a:avLst/>
          </a:prstGeom>
          <a:solidFill>
            <a:schemeClr val="accent2"/>
          </a:solidFill>
        </p:spPr>
        <p:txBody>
          <a:bodyPr vert="horz" lIns="91440" tIns="45720" rIns="91440" bIns="45720" rtlCol="0" anchor="b">
            <a:normAutofit/>
          </a:bodyPr>
          <a:lstStyle/>
          <a:p>
            <a:pPr marL="0" marR="0" lvl="0" indent="0" algn="l" defTabSz="914363" rtl="0" eaLnBrk="1" fontAlgn="auto" latinLnBrk="0" hangingPunct="1">
              <a:lnSpc>
                <a:spcPct val="85000"/>
              </a:lnSpc>
              <a:spcBef>
                <a:spcPct val="0"/>
              </a:spcBef>
              <a:spcAft>
                <a:spcPts val="80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-50" normalizeH="0" baseline="0" noProof="0" dirty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  <a:sym typeface="Arial"/>
              </a:rPr>
              <a:t>Consideraciones</a:t>
            </a:r>
            <a:r>
              <a:rPr kumimoji="0" lang="en-US" sz="2800" b="1" i="0" u="none" strike="noStrike" kern="1200" cap="none" spc="-5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  <a:sym typeface="Arial"/>
              </a:rPr>
              <a:t> para </a:t>
            </a:r>
            <a:r>
              <a:rPr kumimoji="0" lang="en-US" sz="2800" b="1" i="0" u="none" strike="noStrike" kern="1200" cap="none" spc="-50" normalizeH="0" baseline="0" noProof="0" dirty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  <a:sym typeface="Arial"/>
              </a:rPr>
              <a:t>crear</a:t>
            </a:r>
            <a:r>
              <a:rPr kumimoji="0" lang="en-US" sz="2800" b="1" i="0" u="none" strike="noStrike" kern="1200" cap="none" spc="-5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  <a:sym typeface="Arial"/>
              </a:rPr>
              <a:t> el </a:t>
            </a:r>
            <a:r>
              <a:rPr kumimoji="0" lang="en-US" sz="2800" b="1" i="0" u="none" strike="noStrike" kern="1200" cap="none" spc="-50" normalizeH="0" baseline="0" noProof="0" dirty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  <a:sym typeface="Arial"/>
              </a:rPr>
              <a:t>Asistente</a:t>
            </a:r>
            <a:r>
              <a:rPr kumimoji="0" lang="en-US" sz="2800" b="1" i="0" u="none" strike="noStrike" kern="1200" cap="none" spc="-5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  <a:sym typeface="Arial"/>
              </a:rPr>
              <a:t> o tutor virtual o </a:t>
            </a:r>
            <a:r>
              <a:rPr kumimoji="0" lang="en-US" sz="2800" b="1" i="0" u="none" strike="noStrike" kern="1200" cap="none" spc="-50" normalizeH="0" baseline="0" noProof="0" dirty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  <a:sym typeface="Arial"/>
              </a:rPr>
              <a:t>personaje</a:t>
            </a:r>
            <a:r>
              <a:rPr kumimoji="0" lang="en-US" sz="2800" b="1" i="0" u="none" strike="noStrike" kern="1200" cap="none" spc="-5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  <a:sym typeface="Arial"/>
              </a:rPr>
              <a:t>  con IA</a:t>
            </a:r>
          </a:p>
        </p:txBody>
      </p:sp>
      <p:graphicFrame>
        <p:nvGraphicFramePr>
          <p:cNvPr id="6" name="CuadroTexto 2">
            <a:extLst>
              <a:ext uri="{FF2B5EF4-FFF2-40B4-BE49-F238E27FC236}">
                <a16:creationId xmlns:a16="http://schemas.microsoft.com/office/drawing/2014/main" id="{0099D6A5-54F4-F8EF-AE05-C8485915C1F6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12099800"/>
              </p:ext>
            </p:extLst>
          </p:nvPr>
        </p:nvGraphicFramePr>
        <p:xfrm>
          <a:off x="785598" y="2182762"/>
          <a:ext cx="9962885" cy="375467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</p:spTree>
    <p:extLst>
      <p:ext uri="{BB962C8B-B14F-4D97-AF65-F5344CB8AC3E}">
        <p14:creationId xmlns:p14="http://schemas.microsoft.com/office/powerpoint/2010/main" val="468949227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0CBFD47-C439-C78A-E20E-29BDAF66AFD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 descr="Logotipo, nombre de la empresa&#10;&#10;El contenido generado por IA puede ser incorrecto.">
            <a:extLst>
              <a:ext uri="{FF2B5EF4-FFF2-40B4-BE49-F238E27FC236}">
                <a16:creationId xmlns:a16="http://schemas.microsoft.com/office/drawing/2014/main" id="{BFDDF3F2-2A72-5C59-3700-41130CCEC43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8869" y="343134"/>
            <a:ext cx="1419536" cy="1419536"/>
          </a:xfrm>
          <a:prstGeom prst="rect">
            <a:avLst/>
          </a:prstGeom>
        </p:spPr>
      </p:pic>
      <p:pic>
        <p:nvPicPr>
          <p:cNvPr id="6" name="Imagen 5">
            <a:extLst>
              <a:ext uri="{FF2B5EF4-FFF2-40B4-BE49-F238E27FC236}">
                <a16:creationId xmlns:a16="http://schemas.microsoft.com/office/drawing/2014/main" id="{3695EBCF-13EC-78E1-1471-6D893A0D616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34106" y="1396181"/>
            <a:ext cx="7283523" cy="4324736"/>
          </a:xfrm>
          <a:prstGeom prst="rect">
            <a:avLst/>
          </a:prstGeom>
          <a:ln w="57150">
            <a:solidFill>
              <a:schemeClr val="bg1">
                <a:lumMod val="50000"/>
              </a:schemeClr>
            </a:solidFill>
          </a:ln>
        </p:spPr>
      </p:pic>
      <p:pic>
        <p:nvPicPr>
          <p:cNvPr id="4" name="Imagen 3" descr="Patrón de fondo&#10;&#10;El contenido generado por IA puede ser incorrecto.">
            <a:extLst>
              <a:ext uri="{FF2B5EF4-FFF2-40B4-BE49-F238E27FC236}">
                <a16:creationId xmlns:a16="http://schemas.microsoft.com/office/drawing/2014/main" id="{71C50067-3AF6-FFBB-8452-89B2A9B3D5C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17626" y="-63672"/>
            <a:ext cx="267437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0561386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CB8BEC2-AF91-46B0-157D-CCD37E3EA51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文本框 6">
            <a:extLst>
              <a:ext uri="{FF2B5EF4-FFF2-40B4-BE49-F238E27FC236}">
                <a16:creationId xmlns:a16="http://schemas.microsoft.com/office/drawing/2014/main" id="{45C02680-4CB5-B0C2-B49B-74CC5DE56968}"/>
              </a:ext>
            </a:extLst>
          </p:cNvPr>
          <p:cNvSpPr txBox="1"/>
          <p:nvPr/>
        </p:nvSpPr>
        <p:spPr>
          <a:xfrm>
            <a:off x="517993" y="400325"/>
            <a:ext cx="53521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ea typeface="微软雅黑"/>
                <a:cs typeface="+mn-cs"/>
              </a:rPr>
              <a:t>01</a:t>
            </a:r>
            <a:endParaRPr kumimoji="0" lang="zh-CN" altLang="en-US" sz="24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ea typeface="微软雅黑"/>
              <a:cs typeface="+mn-cs"/>
            </a:endParaRPr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4A063EBF-C99B-5A5A-7302-054644CFA82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13295" y="1086574"/>
            <a:ext cx="7749567" cy="4684852"/>
          </a:xfrm>
          <a:prstGeom prst="rect">
            <a:avLst/>
          </a:prstGeom>
          <a:ln w="38100">
            <a:solidFill>
              <a:schemeClr val="bg1">
                <a:lumMod val="50000"/>
              </a:schemeClr>
            </a:solidFill>
          </a:ln>
        </p:spPr>
      </p:pic>
      <p:pic>
        <p:nvPicPr>
          <p:cNvPr id="6" name="Imagen 5" descr="Logotipo&#10;&#10;El contenido generado por IA puede ser incorrecto.">
            <a:extLst>
              <a:ext uri="{FF2B5EF4-FFF2-40B4-BE49-F238E27FC236}">
                <a16:creationId xmlns:a16="http://schemas.microsoft.com/office/drawing/2014/main" id="{AB77A70F-08BA-8102-366E-5293A704D71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8779" y="1497849"/>
            <a:ext cx="1173637" cy="1173637"/>
          </a:xfrm>
          <a:prstGeom prst="rect">
            <a:avLst/>
          </a:prstGeom>
        </p:spPr>
      </p:pic>
      <p:pic>
        <p:nvPicPr>
          <p:cNvPr id="2" name="Imagen 1" descr="Patrón de fondo&#10;&#10;El contenido generado por IA puede ser incorrecto.">
            <a:extLst>
              <a:ext uri="{FF2B5EF4-FFF2-40B4-BE49-F238E27FC236}">
                <a16:creationId xmlns:a16="http://schemas.microsoft.com/office/drawing/2014/main" id="{DDEBC98E-40C4-C823-3FE3-DB0ADAF7B9C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22953" y="0"/>
            <a:ext cx="267437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5750731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2CFA8EE-D077-91D7-56C3-E42AC958045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文本框 6">
            <a:extLst>
              <a:ext uri="{FF2B5EF4-FFF2-40B4-BE49-F238E27FC236}">
                <a16:creationId xmlns:a16="http://schemas.microsoft.com/office/drawing/2014/main" id="{0C5D0C83-AECB-6097-5356-375C38B46BFB}"/>
              </a:ext>
            </a:extLst>
          </p:cNvPr>
          <p:cNvSpPr txBox="1"/>
          <p:nvPr/>
        </p:nvSpPr>
        <p:spPr>
          <a:xfrm>
            <a:off x="517993" y="400325"/>
            <a:ext cx="53521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ea typeface="微软雅黑"/>
                <a:cs typeface="+mn-cs"/>
              </a:rPr>
              <a:t>01</a:t>
            </a:r>
            <a:endParaRPr kumimoji="0" lang="zh-CN" altLang="en-US" sz="24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ea typeface="微软雅黑"/>
              <a:cs typeface="+mn-cs"/>
            </a:endParaRPr>
          </a:p>
        </p:txBody>
      </p:sp>
      <p:pic>
        <p:nvPicPr>
          <p:cNvPr id="8" name="Imagen 7">
            <a:extLst>
              <a:ext uri="{FF2B5EF4-FFF2-40B4-BE49-F238E27FC236}">
                <a16:creationId xmlns:a16="http://schemas.microsoft.com/office/drawing/2014/main" id="{CF74B8C7-6756-5DD8-99A4-9C660095BED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7993" y="1429480"/>
            <a:ext cx="8895187" cy="4366051"/>
          </a:xfrm>
          <a:prstGeom prst="rect">
            <a:avLst/>
          </a:prstGeom>
          <a:ln w="38100">
            <a:solidFill>
              <a:schemeClr val="tx1">
                <a:lumMod val="50000"/>
              </a:schemeClr>
            </a:solidFill>
          </a:ln>
        </p:spPr>
      </p:pic>
      <p:pic>
        <p:nvPicPr>
          <p:cNvPr id="9" name="Imagen 8" descr="Icono&#10;&#10;El contenido generado por IA puede ser incorrecto.">
            <a:extLst>
              <a:ext uri="{FF2B5EF4-FFF2-40B4-BE49-F238E27FC236}">
                <a16:creationId xmlns:a16="http://schemas.microsoft.com/office/drawing/2014/main" id="{D47ECA0C-9CB2-AC89-B07D-62F6B2D5F6B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02194" y="216819"/>
            <a:ext cx="1029155" cy="1029155"/>
          </a:xfrm>
          <a:prstGeom prst="rect">
            <a:avLst/>
          </a:prstGeom>
        </p:spPr>
      </p:pic>
      <p:pic>
        <p:nvPicPr>
          <p:cNvPr id="2" name="Imagen 1" descr="Patrón de fondo&#10;&#10;El contenido generado por IA puede ser incorrecto.">
            <a:extLst>
              <a:ext uri="{FF2B5EF4-FFF2-40B4-BE49-F238E27FC236}">
                <a16:creationId xmlns:a16="http://schemas.microsoft.com/office/drawing/2014/main" id="{53357DEF-D37E-9D27-5BDB-F7C2E9E4F11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17626" y="-63672"/>
            <a:ext cx="267437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9201590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2C1FAD0-800E-66A4-C4AE-2449E26FFD6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文本框 6">
            <a:extLst>
              <a:ext uri="{FF2B5EF4-FFF2-40B4-BE49-F238E27FC236}">
                <a16:creationId xmlns:a16="http://schemas.microsoft.com/office/drawing/2014/main" id="{DD4212DC-B556-6E29-EA6C-DF360885E395}"/>
              </a:ext>
            </a:extLst>
          </p:cNvPr>
          <p:cNvSpPr txBox="1"/>
          <p:nvPr/>
        </p:nvSpPr>
        <p:spPr>
          <a:xfrm>
            <a:off x="517993" y="400325"/>
            <a:ext cx="53521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ea typeface="微软雅黑"/>
                <a:cs typeface="+mn-cs"/>
              </a:rPr>
              <a:t>01</a:t>
            </a:r>
            <a:endParaRPr kumimoji="0" lang="zh-CN" altLang="en-US" sz="24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ea typeface="微软雅黑"/>
              <a:cs typeface="+mn-cs"/>
            </a:endParaRPr>
          </a:p>
        </p:txBody>
      </p:sp>
      <p:pic>
        <p:nvPicPr>
          <p:cNvPr id="16" name="Imagen 15" descr="Icono&#10;&#10;Descripción generada automáticamente">
            <a:extLst>
              <a:ext uri="{FF2B5EF4-FFF2-40B4-BE49-F238E27FC236}">
                <a16:creationId xmlns:a16="http://schemas.microsoft.com/office/drawing/2014/main" id="{736E40D0-3102-02F6-4A6A-5E15C7EB8F4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8371" y="1062771"/>
            <a:ext cx="1802868" cy="180286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grpSp>
        <p:nvGrpSpPr>
          <p:cNvPr id="17" name="Grupo 16">
            <a:extLst>
              <a:ext uri="{FF2B5EF4-FFF2-40B4-BE49-F238E27FC236}">
                <a16:creationId xmlns:a16="http://schemas.microsoft.com/office/drawing/2014/main" id="{5E88C402-0C7C-5910-900C-B9FCABB2754E}"/>
              </a:ext>
            </a:extLst>
          </p:cNvPr>
          <p:cNvGrpSpPr/>
          <p:nvPr/>
        </p:nvGrpSpPr>
        <p:grpSpPr>
          <a:xfrm>
            <a:off x="293953" y="631157"/>
            <a:ext cx="9157964" cy="5172608"/>
            <a:chOff x="796413" y="1250272"/>
            <a:chExt cx="9157964" cy="5172608"/>
          </a:xfrm>
        </p:grpSpPr>
        <p:pic>
          <p:nvPicPr>
            <p:cNvPr id="18" name="Imagen 17">
              <a:extLst>
                <a:ext uri="{FF2B5EF4-FFF2-40B4-BE49-F238E27FC236}">
                  <a16:creationId xmlns:a16="http://schemas.microsoft.com/office/drawing/2014/main" id="{A30DB677-70E9-AE6E-B8B7-D17F4288EABD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3270585" y="1608992"/>
              <a:ext cx="6683792" cy="4813888"/>
            </a:xfrm>
            <a:prstGeom prst="rect">
              <a:avLst/>
            </a:prstGeom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</p:spPr>
        </p:pic>
        <p:sp>
          <p:nvSpPr>
            <p:cNvPr id="19" name="CuadroTexto 18">
              <a:extLst>
                <a:ext uri="{FF2B5EF4-FFF2-40B4-BE49-F238E27FC236}">
                  <a16:creationId xmlns:a16="http://schemas.microsoft.com/office/drawing/2014/main" id="{5C4D57B6-E90C-11BB-E350-CCC67EDC188D}"/>
                </a:ext>
              </a:extLst>
            </p:cNvPr>
            <p:cNvSpPr txBox="1"/>
            <p:nvPr/>
          </p:nvSpPr>
          <p:spPr>
            <a:xfrm>
              <a:off x="3270585" y="1250272"/>
              <a:ext cx="6683792" cy="369332"/>
            </a:xfrm>
            <a:prstGeom prst="rect">
              <a:avLst/>
            </a:prstGeom>
            <a:solidFill>
              <a:sysClr val="window" lastClr="FFFFFF">
                <a:lumMod val="75000"/>
                <a:lumOff val="25000"/>
              </a:sysClr>
            </a:solidFill>
            <a:ln>
              <a:noFill/>
            </a:ln>
          </p:spPr>
          <p:txBody>
            <a:bodyPr wrap="square" rtlCol="0">
              <a:spAutoFit/>
            </a:bodyPr>
            <a:lstStyle/>
            <a:p>
              <a:pPr marL="0" marR="0" lvl="0" indent="0" defTabSz="91434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s-ES" sz="1800" b="1" i="0" u="none" strike="noStrike" kern="0" cap="none" spc="0" normalizeH="0" baseline="0" noProof="0" dirty="0">
                  <a:ln>
                    <a:noFill/>
                  </a:ln>
                  <a:solidFill>
                    <a:srgbClr val="009999"/>
                  </a:solidFill>
                  <a:effectLst/>
                  <a:uLnTx/>
                  <a:uFillTx/>
                  <a:latin typeface="Calibri" panose="020F0502020204030204"/>
                  <a:cs typeface="Arial"/>
                  <a:sym typeface="Arial"/>
                </a:rPr>
                <a:t>Tendrás dos opciones para crear GPT personalizado</a:t>
              </a:r>
              <a:endParaRPr kumimoji="0" lang="es-CL" sz="1800" b="1" i="0" u="none" strike="noStrike" kern="0" cap="none" spc="0" normalizeH="0" baseline="0" noProof="0" dirty="0">
                <a:ln>
                  <a:noFill/>
                </a:ln>
                <a:solidFill>
                  <a:srgbClr val="009999"/>
                </a:solidFill>
                <a:effectLst/>
                <a:uLnTx/>
                <a:uFillTx/>
                <a:latin typeface="Calibri" panose="020F0502020204030204"/>
                <a:cs typeface="Arial"/>
                <a:sym typeface="Arial"/>
              </a:endParaRPr>
            </a:p>
          </p:txBody>
        </p:sp>
        <p:sp>
          <p:nvSpPr>
            <p:cNvPr id="20" name="Elipse 19">
              <a:extLst>
                <a:ext uri="{FF2B5EF4-FFF2-40B4-BE49-F238E27FC236}">
                  <a16:creationId xmlns:a16="http://schemas.microsoft.com/office/drawing/2014/main" id="{B205564E-6198-B678-1768-B0605205B95B}"/>
                </a:ext>
              </a:extLst>
            </p:cNvPr>
            <p:cNvSpPr/>
            <p:nvPr/>
          </p:nvSpPr>
          <p:spPr>
            <a:xfrm>
              <a:off x="3697506" y="2471452"/>
              <a:ext cx="428017" cy="223736"/>
            </a:xfrm>
            <a:prstGeom prst="ellipse">
              <a:avLst/>
            </a:prstGeom>
            <a:solidFill>
              <a:srgbClr val="FF0000"/>
            </a:solidFill>
            <a:ln w="19050" cap="rnd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34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s-ES" sz="1400" b="1" i="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  <a:sym typeface="Arial"/>
                </a:rPr>
                <a:t>1</a:t>
              </a:r>
              <a:endParaRPr kumimoji="0" lang="es-CL" sz="1400" b="1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sym typeface="Arial"/>
              </a:endParaRPr>
            </a:p>
          </p:txBody>
        </p:sp>
        <p:sp>
          <p:nvSpPr>
            <p:cNvPr id="21" name="Elipse 20">
              <a:extLst>
                <a:ext uri="{FF2B5EF4-FFF2-40B4-BE49-F238E27FC236}">
                  <a16:creationId xmlns:a16="http://schemas.microsoft.com/office/drawing/2014/main" id="{75D7C936-D18C-8A1F-7A4D-527AEC0B11CB}"/>
                </a:ext>
              </a:extLst>
            </p:cNvPr>
            <p:cNvSpPr/>
            <p:nvPr/>
          </p:nvSpPr>
          <p:spPr>
            <a:xfrm>
              <a:off x="5486297" y="2247716"/>
              <a:ext cx="428017" cy="223736"/>
            </a:xfrm>
            <a:prstGeom prst="ellipse">
              <a:avLst/>
            </a:prstGeom>
            <a:solidFill>
              <a:srgbClr val="FF0000"/>
            </a:solidFill>
            <a:ln w="19050" cap="rnd" cmpd="sng" algn="ctr">
              <a:solidFill>
                <a:srgbClr val="FF0000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34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s-ES" sz="1400" b="1" i="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  <a:sym typeface="Arial"/>
                </a:rPr>
                <a:t>2</a:t>
              </a:r>
              <a:endParaRPr kumimoji="0" lang="es-CL" sz="1400" b="1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sym typeface="Arial"/>
              </a:endParaRPr>
            </a:p>
          </p:txBody>
        </p:sp>
        <p:sp>
          <p:nvSpPr>
            <p:cNvPr id="22" name="CuadroTexto 21">
              <a:extLst>
                <a:ext uri="{FF2B5EF4-FFF2-40B4-BE49-F238E27FC236}">
                  <a16:creationId xmlns:a16="http://schemas.microsoft.com/office/drawing/2014/main" id="{06EF59A5-1A7B-53EF-9F1E-C0755FA98594}"/>
                </a:ext>
              </a:extLst>
            </p:cNvPr>
            <p:cNvSpPr txBox="1"/>
            <p:nvPr/>
          </p:nvSpPr>
          <p:spPr>
            <a:xfrm>
              <a:off x="796413" y="3629630"/>
              <a:ext cx="2281660" cy="1600438"/>
            </a:xfrm>
            <a:prstGeom prst="rect">
              <a:avLst/>
            </a:prstGeom>
            <a:solidFill>
              <a:sysClr val="window" lastClr="FFFFFF"/>
            </a:solidFill>
            <a:ln>
              <a:solidFill>
                <a:srgbClr val="FF0000"/>
              </a:solidFill>
            </a:ln>
          </p:spPr>
          <p:txBody>
            <a:bodyPr wrap="square" rtlCol="0">
              <a:spAutoFit/>
            </a:bodyPr>
            <a:lstStyle/>
            <a:p>
              <a:pPr marL="0" marR="0" lvl="0" indent="0" defTabSz="91434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s-ES" sz="1400" b="0" i="0" u="none" strike="noStrike" kern="0" cap="none" spc="0" normalizeH="0" baseline="0" noProof="0" dirty="0">
                  <a:ln>
                    <a:noFill/>
                  </a:ln>
                  <a:solidFill>
                    <a:srgbClr val="009999"/>
                  </a:solidFill>
                  <a:effectLst/>
                  <a:uLnTx/>
                  <a:uFillTx/>
                  <a:latin typeface="Calibri" panose="020F0502020204030204"/>
                  <a:cs typeface="Arial"/>
                  <a:sym typeface="Arial"/>
                </a:rPr>
                <a:t>Sugiero usar la versión de Chat para dar las instrucciones. De ese modo el GPT va interpretando y llevando hacia su configuración los elementos fundamentales</a:t>
              </a:r>
              <a:endParaRPr kumimoji="0" lang="es-CL" sz="1400" b="0" i="0" u="none" strike="noStrike" kern="0" cap="none" spc="0" normalizeH="0" baseline="0" noProof="0" dirty="0">
                <a:ln>
                  <a:noFill/>
                </a:ln>
                <a:solidFill>
                  <a:srgbClr val="009999"/>
                </a:solidFill>
                <a:effectLst/>
                <a:uLnTx/>
                <a:uFillTx/>
                <a:latin typeface="Calibri" panose="020F0502020204030204"/>
                <a:cs typeface="Arial"/>
                <a:sym typeface="Arial"/>
              </a:endParaRPr>
            </a:p>
          </p:txBody>
        </p:sp>
        <p:sp>
          <p:nvSpPr>
            <p:cNvPr id="23" name="Flecha: a la derecha 22">
              <a:extLst>
                <a:ext uri="{FF2B5EF4-FFF2-40B4-BE49-F238E27FC236}">
                  <a16:creationId xmlns:a16="http://schemas.microsoft.com/office/drawing/2014/main" id="{458F9FF0-6936-3075-6407-97AC40791E51}"/>
                </a:ext>
              </a:extLst>
            </p:cNvPr>
            <p:cNvSpPr/>
            <p:nvPr/>
          </p:nvSpPr>
          <p:spPr>
            <a:xfrm rot="2162054">
              <a:off x="2702679" y="5219958"/>
              <a:ext cx="1386348" cy="470855"/>
            </a:xfrm>
            <a:prstGeom prst="rightArrow">
              <a:avLst/>
            </a:prstGeom>
            <a:solidFill>
              <a:srgbClr val="FF0000"/>
            </a:solidFill>
            <a:ln w="19050" cap="rnd" cmpd="sng" algn="ctr">
              <a:solidFill>
                <a:sysClr val="windowText" lastClr="000000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34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CL" sz="1800" b="0" i="0" u="none" strike="noStrike" kern="0" cap="none" spc="0" normalizeH="0" baseline="0" noProof="0">
                <a:ln>
                  <a:noFill/>
                </a:ln>
                <a:solidFill>
                  <a:srgbClr val="009999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sym typeface="Arial"/>
              </a:endParaRPr>
            </a:p>
          </p:txBody>
        </p:sp>
        <p:sp>
          <p:nvSpPr>
            <p:cNvPr id="24" name="CuadroTexto 23">
              <a:extLst>
                <a:ext uri="{FF2B5EF4-FFF2-40B4-BE49-F238E27FC236}">
                  <a16:creationId xmlns:a16="http://schemas.microsoft.com/office/drawing/2014/main" id="{805F2A6A-D19B-30FE-B136-2D743C66454A}"/>
                </a:ext>
              </a:extLst>
            </p:cNvPr>
            <p:cNvSpPr txBox="1"/>
            <p:nvPr/>
          </p:nvSpPr>
          <p:spPr>
            <a:xfrm>
              <a:off x="3395853" y="4534897"/>
              <a:ext cx="3834921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285733" marR="0" lvl="0" indent="-285733" defTabSz="91434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Wingdings" panose="05000000000000000000" pitchFamily="2" charset="2"/>
                <a:buChar char="v"/>
                <a:tabLst/>
                <a:defRPr/>
              </a:pPr>
              <a:r>
                <a:rPr kumimoji="0" lang="es-ES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009999"/>
                  </a:solidFill>
                  <a:effectLst/>
                  <a:uLnTx/>
                  <a:uFillTx/>
                  <a:latin typeface="Calibri" panose="020F0502020204030204"/>
                  <a:cs typeface="Arial"/>
                  <a:sym typeface="Arial"/>
                </a:rPr>
                <a:t>¿Qué hace?</a:t>
              </a:r>
            </a:p>
            <a:p>
              <a:pPr marL="285733" marR="0" lvl="0" indent="-285733" defTabSz="91434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Wingdings" panose="05000000000000000000" pitchFamily="2" charset="2"/>
                <a:buChar char="v"/>
                <a:tabLst/>
                <a:defRPr/>
              </a:pPr>
              <a:r>
                <a:rPr kumimoji="0" lang="es-ES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009999"/>
                  </a:solidFill>
                  <a:effectLst/>
                  <a:uLnTx/>
                  <a:uFillTx/>
                  <a:latin typeface="Calibri" panose="020F0502020204030204"/>
                  <a:cs typeface="Arial"/>
                  <a:sym typeface="Arial"/>
                </a:rPr>
                <a:t>¿Cómo entrega el resultado?</a:t>
              </a:r>
              <a:endParaRPr kumimoji="0" lang="es-CL" sz="1800" b="0" i="0" u="none" strike="noStrike" kern="0" cap="none" spc="0" normalizeH="0" baseline="0" noProof="0" dirty="0">
                <a:ln>
                  <a:noFill/>
                </a:ln>
                <a:solidFill>
                  <a:srgbClr val="009999"/>
                </a:solidFill>
                <a:effectLst/>
                <a:uLnTx/>
                <a:uFillTx/>
                <a:latin typeface="Calibri" panose="020F0502020204030204"/>
                <a:cs typeface="Arial"/>
                <a:sym typeface="Arial"/>
              </a:endParaRPr>
            </a:p>
          </p:txBody>
        </p:sp>
        <p:sp>
          <p:nvSpPr>
            <p:cNvPr id="25" name="Marcador de contenido 2">
              <a:extLst>
                <a:ext uri="{FF2B5EF4-FFF2-40B4-BE49-F238E27FC236}">
                  <a16:creationId xmlns:a16="http://schemas.microsoft.com/office/drawing/2014/main" id="{FF527AEC-832B-C310-F08C-34ADD882A697}"/>
                </a:ext>
              </a:extLst>
            </p:cNvPr>
            <p:cNvSpPr txBox="1">
              <a:spLocks/>
            </p:cNvSpPr>
            <p:nvPr/>
          </p:nvSpPr>
          <p:spPr>
            <a:xfrm>
              <a:off x="6768688" y="2911653"/>
              <a:ext cx="2746246" cy="2269575"/>
            </a:xfrm>
            <a:prstGeom prst="rect">
              <a:avLst/>
            </a:prstGeom>
          </p:spPr>
          <p:txBody>
            <a:bodyPr>
              <a:normAutofit/>
            </a:bodyPr>
            <a:lstStyle>
              <a:lvl1pPr marL="228594" indent="-228594" algn="l" defTabSz="914377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783" indent="-228594" algn="l" defTabSz="914377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2971" indent="-228594" algn="l" defTabSz="914377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160" indent="-228594" algn="l" defTabSz="914377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349" indent="-228594" algn="l" defTabSz="914377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537" indent="-228594" algn="l" defTabSz="914377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726" indent="-228594" algn="l" defTabSz="914377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8914" indent="-228594" algn="l" defTabSz="914377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103" indent="-228594" algn="l" defTabSz="914377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228585" marR="0" lvl="0" indent="-228585" algn="l" defTabSz="914340" rtl="0" eaLnBrk="1" fontAlgn="auto" latinLnBrk="0" hangingPunct="1">
                <a:lnSpc>
                  <a:spcPct val="90000"/>
                </a:lnSpc>
                <a:spcBef>
                  <a:spcPts val="1000"/>
                </a:spcBef>
                <a:spcAft>
                  <a:spcPts val="0"/>
                </a:spcAft>
                <a:buClrTx/>
                <a:buSzTx/>
                <a:buFont typeface="Wingdings" panose="05000000000000000000" pitchFamily="2" charset="2"/>
                <a:buChar char="v"/>
                <a:tabLst/>
                <a:defRPr/>
              </a:pPr>
              <a:r>
                <a:rPr kumimoji="0" lang="es-ES" sz="2800" b="1" i="0" u="none" strike="noStrike" kern="1200" cap="none" spc="0" normalizeH="0" baseline="0" noProof="0" dirty="0">
                  <a:ln>
                    <a:noFill/>
                  </a:ln>
                  <a:solidFill>
                    <a:srgbClr val="009999"/>
                  </a:solidFill>
                  <a:effectLst/>
                  <a:uLnTx/>
                  <a:uFillTx/>
                  <a:latin typeface="Century Schoolbook" panose="02040604050505020304"/>
                  <a:ea typeface="+mn-ea"/>
                  <a:cs typeface="+mn-cs"/>
                </a:rPr>
                <a:t>Tutor</a:t>
              </a:r>
              <a:r>
                <a:rPr kumimoji="0" lang="es-ES" sz="2800" b="0" i="0" u="none" strike="noStrike" kern="1200" cap="none" spc="0" normalizeH="0" baseline="0" noProof="0" dirty="0">
                  <a:ln>
                    <a:noFill/>
                  </a:ln>
                  <a:solidFill>
                    <a:srgbClr val="009999"/>
                  </a:solidFill>
                  <a:effectLst/>
                  <a:uLnTx/>
                  <a:uFillTx/>
                  <a:latin typeface="Century Schoolbook" panose="02040604050505020304"/>
                  <a:ea typeface="+mn-ea"/>
                  <a:cs typeface="+mn-cs"/>
                </a:rPr>
                <a:t> de aprendizaje</a:t>
              </a:r>
            </a:p>
            <a:p>
              <a:pPr marL="228585" marR="0" lvl="0" indent="-228585" algn="l" defTabSz="914340" rtl="0" eaLnBrk="1" fontAlgn="auto" latinLnBrk="0" hangingPunct="1">
                <a:lnSpc>
                  <a:spcPct val="90000"/>
                </a:lnSpc>
                <a:spcBef>
                  <a:spcPts val="1000"/>
                </a:spcBef>
                <a:spcAft>
                  <a:spcPts val="0"/>
                </a:spcAft>
                <a:buClrTx/>
                <a:buSzTx/>
                <a:buFont typeface="Wingdings" panose="05000000000000000000" pitchFamily="2" charset="2"/>
                <a:buChar char="v"/>
                <a:tabLst/>
                <a:defRPr/>
              </a:pPr>
              <a:r>
                <a:rPr kumimoji="0" lang="es-ES" sz="2800" b="1" i="0" u="none" strike="noStrike" kern="1200" cap="none" spc="0" normalizeH="0" baseline="0" noProof="0" dirty="0">
                  <a:ln>
                    <a:noFill/>
                  </a:ln>
                  <a:solidFill>
                    <a:srgbClr val="009999"/>
                  </a:solidFill>
                  <a:effectLst/>
                  <a:uLnTx/>
                  <a:uFillTx/>
                  <a:latin typeface="Century Schoolbook" panose="02040604050505020304"/>
                  <a:ea typeface="+mn-ea"/>
                  <a:cs typeface="+mn-cs"/>
                </a:rPr>
                <a:t>Asistente</a:t>
              </a:r>
              <a:r>
                <a:rPr kumimoji="0" lang="es-ES" sz="2800" b="0" i="0" u="none" strike="noStrike" kern="1200" cap="none" spc="0" normalizeH="0" baseline="0" noProof="0" dirty="0">
                  <a:ln>
                    <a:noFill/>
                  </a:ln>
                  <a:solidFill>
                    <a:srgbClr val="009999"/>
                  </a:solidFill>
                  <a:effectLst/>
                  <a:uLnTx/>
                  <a:uFillTx/>
                  <a:latin typeface="Century Schoolbook" panose="02040604050505020304"/>
                  <a:ea typeface="+mn-ea"/>
                  <a:cs typeface="+mn-cs"/>
                </a:rPr>
                <a:t> para tareas o procesos</a:t>
              </a:r>
              <a:endParaRPr kumimoji="0" lang="es-CL" sz="2800" b="0" i="0" u="none" strike="noStrike" kern="1200" cap="none" spc="0" normalizeH="0" baseline="0" noProof="0" dirty="0">
                <a:ln>
                  <a:noFill/>
                </a:ln>
                <a:solidFill>
                  <a:srgbClr val="009999"/>
                </a:solidFill>
                <a:effectLst/>
                <a:uLnTx/>
                <a:uFillTx/>
                <a:latin typeface="Century Schoolbook" panose="02040604050505020304"/>
                <a:ea typeface="+mn-ea"/>
                <a:cs typeface="+mn-cs"/>
              </a:endParaRPr>
            </a:p>
          </p:txBody>
        </p:sp>
      </p:grpSp>
      <p:pic>
        <p:nvPicPr>
          <p:cNvPr id="2" name="Imagen 1" descr="Patrón de fondo&#10;&#10;El contenido generado por IA puede ser incorrecto.">
            <a:extLst>
              <a:ext uri="{FF2B5EF4-FFF2-40B4-BE49-F238E27FC236}">
                <a16:creationId xmlns:a16="http://schemas.microsoft.com/office/drawing/2014/main" id="{9D3330B5-3DB5-C29B-134E-94B58EC67DF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73407" y="0"/>
            <a:ext cx="267437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001745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2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2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2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5C77CED-E566-69A5-1261-E410A241C51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 descr="Patrón de fondo&#10;&#10;El contenido generado por IA puede ser incorrecto.">
            <a:extLst>
              <a:ext uri="{FF2B5EF4-FFF2-40B4-BE49-F238E27FC236}">
                <a16:creationId xmlns:a16="http://schemas.microsoft.com/office/drawing/2014/main" id="{0C10BE37-69AA-FE6A-3473-7C07671D636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260826" cy="6858000"/>
          </a:xfrm>
          <a:prstGeom prst="rect">
            <a:avLst/>
          </a:prstGeom>
        </p:spPr>
      </p:pic>
      <p:sp>
        <p:nvSpPr>
          <p:cNvPr id="2" name="Rectángulo 1">
            <a:extLst>
              <a:ext uri="{FF2B5EF4-FFF2-40B4-BE49-F238E27FC236}">
                <a16:creationId xmlns:a16="http://schemas.microsoft.com/office/drawing/2014/main" id="{A416F82F-06D2-612B-9FD9-8A989851543F}"/>
              </a:ext>
            </a:extLst>
          </p:cNvPr>
          <p:cNvSpPr/>
          <p:nvPr/>
        </p:nvSpPr>
        <p:spPr>
          <a:xfrm>
            <a:off x="0" y="0"/>
            <a:ext cx="12260826" cy="6858000"/>
          </a:xfrm>
          <a:prstGeom prst="rect">
            <a:avLst/>
          </a:prstGeom>
          <a:solidFill>
            <a:srgbClr val="7F7F7F">
              <a:alpha val="69804"/>
            </a:srgb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A8B17336-378A-C5F8-6A58-033124BE6B0D}"/>
              </a:ext>
            </a:extLst>
          </p:cNvPr>
          <p:cNvSpPr txBox="1">
            <a:spLocks/>
          </p:cNvSpPr>
          <p:nvPr/>
        </p:nvSpPr>
        <p:spPr>
          <a:xfrm>
            <a:off x="864543" y="1208988"/>
            <a:ext cx="8349524" cy="461665"/>
          </a:xfrm>
          <a:prstGeom prst="rect">
            <a:avLst/>
          </a:prstGeom>
          <a:solidFill>
            <a:schemeClr val="accent2"/>
          </a:solidFill>
        </p:spPr>
        <p:txBody>
          <a:bodyPr vert="horz" lIns="91440" tIns="45720" rIns="91440" bIns="45720" rtlCol="0" anchor="ctr">
            <a:normAutofit fontScale="85000" lnSpcReduction="20000"/>
          </a:bodyPr>
          <a:lstStyle>
            <a:lvl1pPr algn="l" defTabSz="914400" rtl="0" eaLnBrk="1" latinLnBrk="0" hangingPunct="1">
              <a:lnSpc>
                <a:spcPct val="85000"/>
              </a:lnSpc>
              <a:spcBef>
                <a:spcPct val="0"/>
              </a:spcBef>
              <a:buNone/>
              <a:defRPr sz="4800" kern="1200" spc="-5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85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4000" b="1" i="0" u="none" strike="noStrike" kern="1200" cap="none" spc="-5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 Light" panose="020F0302020204030204"/>
                <a:ea typeface="+mj-ea"/>
                <a:cs typeface="+mj-cs"/>
              </a:rPr>
              <a:t>Configurar con intención: IA alineada al propósito</a:t>
            </a:r>
          </a:p>
        </p:txBody>
      </p:sp>
      <p:graphicFrame>
        <p:nvGraphicFramePr>
          <p:cNvPr id="6" name="Content Placeholder 2">
            <a:extLst>
              <a:ext uri="{FF2B5EF4-FFF2-40B4-BE49-F238E27FC236}">
                <a16:creationId xmlns:a16="http://schemas.microsoft.com/office/drawing/2014/main" id="{4E8636B8-AA74-0F68-C263-8CE94A102865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509142112"/>
              </p:ext>
            </p:extLst>
          </p:nvPr>
        </p:nvGraphicFramePr>
        <p:xfrm>
          <a:off x="785598" y="1468372"/>
          <a:ext cx="10119362" cy="418064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</p:spTree>
    <p:extLst>
      <p:ext uri="{BB962C8B-B14F-4D97-AF65-F5344CB8AC3E}">
        <p14:creationId xmlns:p14="http://schemas.microsoft.com/office/powerpoint/2010/main" val="1544373585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n 7" descr="Grupo de personas posando para una foto&#10;&#10;El contenido generado por IA puede ser incorrecto.">
            <a:extLst>
              <a:ext uri="{FF2B5EF4-FFF2-40B4-BE49-F238E27FC236}">
                <a16:creationId xmlns:a16="http://schemas.microsoft.com/office/drawing/2014/main" id="{8FC60676-A9B2-17CF-ACCC-7916D5CDB6E1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11807" r="-1496" b="7392"/>
          <a:stretch>
            <a:fillRect/>
          </a:stretch>
        </p:blipFill>
        <p:spPr>
          <a:xfrm>
            <a:off x="0" y="-460923"/>
            <a:ext cx="12556958" cy="6872819"/>
          </a:xfrm>
          <a:prstGeom prst="rect">
            <a:avLst/>
          </a:prstGeom>
        </p:spPr>
      </p:pic>
      <p:sp>
        <p:nvSpPr>
          <p:cNvPr id="7" name="Título 4">
            <a:extLst>
              <a:ext uri="{FF2B5EF4-FFF2-40B4-BE49-F238E27FC236}">
                <a16:creationId xmlns:a16="http://schemas.microsoft.com/office/drawing/2014/main" id="{E7DFBC47-8F57-779C-A0E8-7F5CB1C88B69}"/>
              </a:ext>
            </a:extLst>
          </p:cNvPr>
          <p:cNvSpPr txBox="1">
            <a:spLocks/>
          </p:cNvSpPr>
          <p:nvPr/>
        </p:nvSpPr>
        <p:spPr>
          <a:xfrm>
            <a:off x="0" y="5965794"/>
            <a:ext cx="12374479" cy="892205"/>
          </a:xfrm>
          <a:prstGeom prst="rect">
            <a:avLst/>
          </a:prstGeom>
          <a:solidFill>
            <a:schemeClr val="accent2"/>
          </a:solidFill>
        </p:spPr>
        <p:txBody>
          <a:bodyPr vert="horz" lIns="91440" tIns="45720" rIns="91440" bIns="45720" rtlCol="0" anchor="b">
            <a:normAutofit lnSpcReduction="10000"/>
          </a:bodyPr>
          <a:lstStyle>
            <a:lvl1pPr algn="l" defTabSz="914400" rtl="0" eaLnBrk="1" latinLnBrk="0" hangingPunct="1">
              <a:lnSpc>
                <a:spcPct val="85000"/>
              </a:lnSpc>
              <a:spcBef>
                <a:spcPct val="0"/>
              </a:spcBef>
              <a:buNone/>
              <a:defRPr sz="4800" kern="1200" spc="-5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85000"/>
              </a:lnSpc>
              <a:spcBef>
                <a:spcPct val="0"/>
              </a:spcBef>
              <a:spcAft>
                <a:spcPts val="600"/>
              </a:spcAft>
              <a:buClrTx/>
              <a:buSzTx/>
              <a:buFontTx/>
              <a:buNone/>
              <a:tabLst>
                <a:tab pos="4037013" algn="l"/>
              </a:tabLst>
              <a:defRPr/>
            </a:pPr>
            <a:endParaRPr kumimoji="0" lang="en-US" sz="1600" b="1" i="0" u="none" strike="noStrike" kern="1200" cap="none" spc="-5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 Light" panose="020F0302020204030204"/>
              <a:ea typeface="+mj-ea"/>
              <a:cs typeface="+mj-cs"/>
            </a:endParaRPr>
          </a:p>
          <a:p>
            <a:pPr marL="0" marR="0" lvl="0" indent="0" algn="ctr" defTabSz="914400" rtl="0" eaLnBrk="1" fontAlgn="auto" latinLnBrk="0" hangingPunct="1">
              <a:lnSpc>
                <a:spcPct val="85000"/>
              </a:lnSpc>
              <a:spcBef>
                <a:spcPct val="0"/>
              </a:spcBef>
              <a:spcAft>
                <a:spcPts val="600"/>
              </a:spcAft>
              <a:buClrTx/>
              <a:buSzTx/>
              <a:buFontTx/>
              <a:buNone/>
              <a:tabLst>
                <a:tab pos="4037013" algn="l"/>
              </a:tabLst>
              <a:defRPr/>
            </a:pPr>
            <a:endParaRPr kumimoji="0" lang="en-US" sz="600" b="1" i="0" u="none" strike="noStrike" kern="1200" cap="none" spc="-5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 Light" panose="020F0302020204030204"/>
              <a:ea typeface="+mj-ea"/>
              <a:cs typeface="+mj-cs"/>
            </a:endParaRPr>
          </a:p>
          <a:p>
            <a:pPr marL="0" marR="0" lvl="0" indent="0" algn="ctr" defTabSz="914400" rtl="0" eaLnBrk="1" fontAlgn="auto" latinLnBrk="0" hangingPunct="1">
              <a:lnSpc>
                <a:spcPct val="85000"/>
              </a:lnSpc>
              <a:spcBef>
                <a:spcPct val="0"/>
              </a:spcBef>
              <a:spcAft>
                <a:spcPts val="600"/>
              </a:spcAft>
              <a:buClrTx/>
              <a:buSzTx/>
              <a:buFontTx/>
              <a:buNone/>
              <a:tabLst>
                <a:tab pos="4037013" algn="l"/>
              </a:tabLst>
              <a:defRPr/>
            </a:pPr>
            <a:r>
              <a:rPr kumimoji="0" lang="en-US" sz="2400" b="1" i="0" u="none" strike="noStrike" kern="1200" cap="none" spc="-5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 Light" panose="020F0302020204030204"/>
                <a:ea typeface="+mj-ea"/>
                <a:cs typeface="+mj-cs"/>
              </a:rPr>
              <a:t>El </a:t>
            </a:r>
            <a:r>
              <a:rPr kumimoji="0" lang="en-US" sz="2400" b="1" i="0" u="none" strike="noStrike" kern="1200" cap="none" spc="-5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 Light" panose="020F0302020204030204"/>
                <a:ea typeface="+mj-ea"/>
                <a:cs typeface="+mj-cs"/>
              </a:rPr>
              <a:t>mejor</a:t>
            </a:r>
            <a:r>
              <a:rPr kumimoji="0" lang="en-US" sz="2400" b="1" i="0" u="none" strike="noStrike" kern="1200" cap="none" spc="-5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 Light" panose="020F0302020204030204"/>
                <a:ea typeface="+mj-ea"/>
                <a:cs typeface="+mj-cs"/>
              </a:rPr>
              <a:t> ASISTENTE o TUTOR </a:t>
            </a:r>
            <a:r>
              <a:rPr kumimoji="0" lang="en-US" sz="2400" b="1" i="0" u="none" strike="noStrike" kern="1200" cap="none" spc="-5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 Light" panose="020F0302020204030204"/>
                <a:ea typeface="+mj-ea"/>
                <a:cs typeface="+mj-cs"/>
              </a:rPr>
              <a:t>será</a:t>
            </a:r>
            <a:r>
              <a:rPr kumimoji="0" lang="en-US" sz="2400" b="1" i="0" u="none" strike="noStrike" kern="1200" cap="none" spc="-5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 Light" panose="020F0302020204030204"/>
                <a:ea typeface="+mj-ea"/>
                <a:cs typeface="+mj-cs"/>
              </a:rPr>
              <a:t> </a:t>
            </a:r>
            <a:r>
              <a:rPr kumimoji="0" lang="en-US" sz="2400" b="1" i="0" u="none" strike="noStrike" kern="1200" cap="none" spc="-5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 Light" panose="020F0302020204030204"/>
                <a:ea typeface="+mj-ea"/>
                <a:cs typeface="+mj-cs"/>
              </a:rPr>
              <a:t>creado</a:t>
            </a:r>
            <a:r>
              <a:rPr kumimoji="0" lang="en-US" sz="2400" b="1" i="0" u="none" strike="noStrike" kern="1200" cap="none" spc="-5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 Light" panose="020F0302020204030204"/>
                <a:ea typeface="+mj-ea"/>
                <a:cs typeface="+mj-cs"/>
              </a:rPr>
              <a:t>  </a:t>
            </a:r>
            <a:r>
              <a:rPr kumimoji="0" lang="en-US" sz="2400" b="1" i="0" u="none" strike="noStrike" kern="1200" cap="none" spc="-5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 Light" panose="020F0302020204030204"/>
                <a:ea typeface="+mj-ea"/>
                <a:cs typeface="+mj-cs"/>
              </a:rPr>
              <a:t>por</a:t>
            </a:r>
            <a:r>
              <a:rPr kumimoji="0" lang="en-US" sz="2400" b="1" i="0" u="none" strike="noStrike" kern="1200" cap="none" spc="-5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 Light" panose="020F0302020204030204"/>
                <a:ea typeface="+mj-ea"/>
                <a:cs typeface="+mj-cs"/>
              </a:rPr>
              <a:t> el </a:t>
            </a:r>
            <a:r>
              <a:rPr kumimoji="0" lang="en-US" sz="2400" b="1" i="0" u="none" strike="noStrike" kern="1200" cap="none" spc="-5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 Light" panose="020F0302020204030204"/>
                <a:ea typeface="+mj-ea"/>
                <a:cs typeface="+mj-cs"/>
              </a:rPr>
              <a:t>usuario</a:t>
            </a:r>
            <a:r>
              <a:rPr kumimoji="0" lang="en-US" sz="2400" b="1" i="0" u="none" strike="noStrike" kern="1200" cap="none" spc="-5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 Light" panose="020F0302020204030204"/>
                <a:ea typeface="+mj-ea"/>
                <a:cs typeface="+mj-cs"/>
              </a:rPr>
              <a:t> o el </a:t>
            </a:r>
            <a:r>
              <a:rPr kumimoji="0" lang="en-US" sz="2400" b="1" i="0" u="none" strike="noStrike" kern="1200" cap="none" spc="-5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 Light" panose="020F0302020204030204"/>
                <a:ea typeface="+mj-ea"/>
                <a:cs typeface="+mj-cs"/>
              </a:rPr>
              <a:t>equipo</a:t>
            </a:r>
            <a:r>
              <a:rPr kumimoji="0" lang="en-US" sz="2400" b="1" i="0" u="none" strike="noStrike" kern="1200" cap="none" spc="-5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 Light" panose="020F0302020204030204"/>
                <a:ea typeface="+mj-ea"/>
                <a:cs typeface="+mj-cs"/>
              </a:rPr>
              <a:t> de </a:t>
            </a:r>
            <a:r>
              <a:rPr kumimoji="0" lang="en-US" sz="2400" b="1" i="0" u="none" strike="noStrike" kern="1200" cap="none" spc="-5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 Light" panose="020F0302020204030204"/>
                <a:ea typeface="+mj-ea"/>
                <a:cs typeface="+mj-cs"/>
              </a:rPr>
              <a:t>trabajo</a:t>
            </a:r>
            <a:r>
              <a:rPr kumimoji="0" lang="en-US" sz="2400" b="1" i="0" u="none" strike="noStrike" kern="1200" cap="none" spc="-5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 Light" panose="020F0302020204030204"/>
                <a:ea typeface="+mj-ea"/>
                <a:cs typeface="+mj-cs"/>
              </a:rPr>
              <a:t> o la </a:t>
            </a:r>
            <a:r>
              <a:rPr kumimoji="0" lang="en-US" sz="2400" b="1" i="0" u="none" strike="noStrike" kern="1200" cap="none" spc="-5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 Light" panose="020F0302020204030204"/>
                <a:ea typeface="+mj-ea"/>
                <a:cs typeface="+mj-cs"/>
              </a:rPr>
              <a:t>institución</a:t>
            </a:r>
            <a:endParaRPr kumimoji="0" lang="en-US" sz="2400" b="1" i="0" u="none" strike="noStrike" kern="1200" cap="none" spc="-5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 Light" panose="020F0302020204030204"/>
              <a:ea typeface="+mj-ea"/>
              <a:cs typeface="+mj-cs"/>
            </a:endParaRPr>
          </a:p>
          <a:p>
            <a:pPr marL="0" marR="0" lvl="0" indent="0" algn="ctr" defTabSz="914400" rtl="0" eaLnBrk="1" fontAlgn="auto" latinLnBrk="0" hangingPunct="1">
              <a:lnSpc>
                <a:spcPct val="85000"/>
              </a:lnSpc>
              <a:spcBef>
                <a:spcPct val="0"/>
              </a:spcBef>
              <a:spcAft>
                <a:spcPts val="600"/>
              </a:spcAft>
              <a:buClrTx/>
              <a:buSzTx/>
              <a:buFontTx/>
              <a:buNone/>
              <a:tabLst>
                <a:tab pos="4037013" algn="l"/>
              </a:tabLst>
              <a:defRPr/>
            </a:pPr>
            <a:endParaRPr kumimoji="0" lang="en-US" sz="1600" b="0" i="0" u="none" strike="noStrike" kern="1200" cap="none" spc="-5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 Light" panose="020F0302020204030204"/>
              <a:ea typeface="+mj-ea"/>
              <a:cs typeface="+mj-cs"/>
            </a:endParaRPr>
          </a:p>
        </p:txBody>
      </p:sp>
      <p:pic>
        <p:nvPicPr>
          <p:cNvPr id="3" name="Gráfico 2" descr="Centro educativo con relleno sólido">
            <a:extLst>
              <a:ext uri="{FF2B5EF4-FFF2-40B4-BE49-F238E27FC236}">
                <a16:creationId xmlns:a16="http://schemas.microsoft.com/office/drawing/2014/main" id="{CE7E5C13-EC79-4C89-CB4C-02B1CDCB78F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0743899" y="-82296"/>
            <a:ext cx="1548384" cy="1548384"/>
          </a:xfrm>
          <a:prstGeom prst="rect">
            <a:avLst/>
          </a:prstGeom>
        </p:spPr>
      </p:pic>
      <p:pic>
        <p:nvPicPr>
          <p:cNvPr id="6" name="Gráfico 5" descr="Lluvia de ideas de grupo con relleno sólido">
            <a:extLst>
              <a:ext uri="{FF2B5EF4-FFF2-40B4-BE49-F238E27FC236}">
                <a16:creationId xmlns:a16="http://schemas.microsoft.com/office/drawing/2014/main" id="{426FAB4F-5370-11CD-6673-97B68D55909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-91240" y="0"/>
            <a:ext cx="1466088" cy="1466088"/>
          </a:xfrm>
          <a:prstGeom prst="rect">
            <a:avLst/>
          </a:prstGeom>
        </p:spPr>
      </p:pic>
      <p:sp>
        <p:nvSpPr>
          <p:cNvPr id="9" name="CuadroTexto 8">
            <a:extLst>
              <a:ext uri="{FF2B5EF4-FFF2-40B4-BE49-F238E27FC236}">
                <a16:creationId xmlns:a16="http://schemas.microsoft.com/office/drawing/2014/main" id="{337ED668-2F7A-8F81-5F0F-B9B539153C29}"/>
              </a:ext>
            </a:extLst>
          </p:cNvPr>
          <p:cNvSpPr txBox="1"/>
          <p:nvPr/>
        </p:nvSpPr>
        <p:spPr>
          <a:xfrm>
            <a:off x="8723376" y="553052"/>
            <a:ext cx="216712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ES" dirty="0">
                <a:solidFill>
                  <a:schemeClr val="bg1"/>
                </a:solidFill>
              </a:rPr>
              <a:t>Proyectos institucionales</a:t>
            </a:r>
            <a:endParaRPr lang="es-CL" dirty="0">
              <a:solidFill>
                <a:schemeClr val="bg1"/>
              </a:solidFill>
            </a:endParaRPr>
          </a:p>
        </p:txBody>
      </p:sp>
      <p:sp>
        <p:nvSpPr>
          <p:cNvPr id="10" name="CuadroTexto 9">
            <a:extLst>
              <a:ext uri="{FF2B5EF4-FFF2-40B4-BE49-F238E27FC236}">
                <a16:creationId xmlns:a16="http://schemas.microsoft.com/office/drawing/2014/main" id="{B97C7AAB-9626-64F0-3350-723C1DD27C40}"/>
              </a:ext>
            </a:extLst>
          </p:cNvPr>
          <p:cNvSpPr txBox="1"/>
          <p:nvPr/>
        </p:nvSpPr>
        <p:spPr>
          <a:xfrm>
            <a:off x="1202437" y="414553"/>
            <a:ext cx="207111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>
                <a:solidFill>
                  <a:schemeClr val="bg1"/>
                </a:solidFill>
              </a:rPr>
              <a:t>Iniciativas docentes individuales</a:t>
            </a:r>
            <a:endParaRPr lang="es-CL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017864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ítulo 1">
            <a:extLst>
              <a:ext uri="{FF2B5EF4-FFF2-40B4-BE49-F238E27FC236}">
                <a16:creationId xmlns:a16="http://schemas.microsoft.com/office/drawing/2014/main" id="{E0BBBA9C-B560-49AB-9CB8-D6D01A799D41}"/>
              </a:ext>
            </a:extLst>
          </p:cNvPr>
          <p:cNvSpPr txBox="1">
            <a:spLocks/>
          </p:cNvSpPr>
          <p:nvPr/>
        </p:nvSpPr>
        <p:spPr>
          <a:xfrm>
            <a:off x="934064" y="4572854"/>
            <a:ext cx="10323871" cy="1601383"/>
          </a:xfrm>
          <a:prstGeom prst="rect">
            <a:avLst/>
          </a:prstGeom>
          <a:solidFill>
            <a:schemeClr val="bg1">
              <a:alpha val="16863"/>
            </a:schemeClr>
          </a:solidFill>
          <a:ln>
            <a:solidFill>
              <a:schemeClr val="bg1"/>
            </a:solidFill>
          </a:ln>
          <a:effectLst/>
        </p:spPr>
        <p:txBody>
          <a:bodyPr vert="horz" lIns="91440" tIns="45720" rIns="91440" bIns="45720" rtlCol="0" anchor="b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 cap="all">
                <a:ln w="3175" cmpd="sng">
                  <a:noFill/>
                </a:ln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0" marR="0" lvl="0" indent="0" algn="just" defTabSz="4572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4121150" algn="l"/>
              </a:tabLst>
              <a:defRPr/>
            </a:pPr>
            <a:r>
              <a:rPr kumimoji="0" lang="en-US" sz="3200" b="1" i="0" u="none" strike="noStrike" kern="1200" cap="none" spc="0" normalizeH="0" baseline="0" noProof="0" dirty="0" err="1">
                <a:ln w="3175" cmpd="sng"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uLnTx/>
                <a:uFillTx/>
                <a:latin typeface="Calibri Light" panose="020F0302020204030204"/>
                <a:ea typeface="+mj-ea"/>
                <a:cs typeface="+mj-cs"/>
              </a:rPr>
              <a:t>Adoptar</a:t>
            </a:r>
            <a:r>
              <a:rPr kumimoji="0" lang="en-US" sz="3200" b="1" i="0" u="none" strike="noStrike" kern="1200" cap="none" spc="0" normalizeH="0" baseline="0" noProof="0" dirty="0">
                <a:ln w="3175" cmpd="sng"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uLnTx/>
                <a:uFillTx/>
                <a:latin typeface="Calibri Light" panose="020F0302020204030204"/>
                <a:ea typeface="+mj-ea"/>
                <a:cs typeface="+mj-cs"/>
              </a:rPr>
              <a:t> IA </a:t>
            </a:r>
            <a:r>
              <a:rPr kumimoji="0" lang="en-US" sz="3200" b="1" i="0" u="none" strike="noStrike" kern="1200" cap="none" spc="0" normalizeH="0" baseline="0" noProof="0" dirty="0" err="1">
                <a:ln w="3175" cmpd="sng"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uLnTx/>
                <a:uFillTx/>
                <a:latin typeface="Calibri Light" panose="020F0302020204030204"/>
                <a:ea typeface="+mj-ea"/>
                <a:cs typeface="+mj-cs"/>
              </a:rPr>
              <a:t>en</a:t>
            </a:r>
            <a:r>
              <a:rPr kumimoji="0" lang="en-US" sz="3200" b="1" i="0" u="none" strike="noStrike" kern="1200" cap="none" spc="0" normalizeH="0" baseline="0" noProof="0" dirty="0">
                <a:ln w="3175" cmpd="sng"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uLnTx/>
                <a:uFillTx/>
                <a:latin typeface="Calibri Light" panose="020F0302020204030204"/>
                <a:ea typeface="+mj-ea"/>
                <a:cs typeface="+mj-cs"/>
              </a:rPr>
              <a:t> </a:t>
            </a:r>
            <a:r>
              <a:rPr kumimoji="0" lang="en-US" sz="3200" b="1" i="0" u="none" strike="noStrike" kern="1200" cap="none" spc="0" normalizeH="0" baseline="0" noProof="0" dirty="0" err="1">
                <a:ln w="3175" cmpd="sng"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uLnTx/>
                <a:uFillTx/>
                <a:latin typeface="Calibri Light" panose="020F0302020204030204"/>
                <a:ea typeface="+mj-ea"/>
                <a:cs typeface="+mj-cs"/>
              </a:rPr>
              <a:t>educación</a:t>
            </a:r>
            <a:r>
              <a:rPr kumimoji="0" lang="en-US" sz="3200" b="1" i="0" u="none" strike="noStrike" kern="1200" cap="none" spc="0" normalizeH="0" baseline="0" noProof="0" dirty="0">
                <a:ln w="3175" cmpd="sng"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uLnTx/>
                <a:uFillTx/>
                <a:latin typeface="Calibri Light" panose="020F0302020204030204"/>
                <a:ea typeface="+mj-ea"/>
                <a:cs typeface="+mj-cs"/>
              </a:rPr>
              <a:t> es </a:t>
            </a:r>
            <a:r>
              <a:rPr kumimoji="0" lang="en-US" sz="3200" b="1" i="0" u="none" strike="noStrike" kern="1200" cap="none" spc="0" normalizeH="0" baseline="0" noProof="0" dirty="0" err="1">
                <a:ln w="3175" cmpd="sng"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uLnTx/>
                <a:uFillTx/>
                <a:latin typeface="Calibri Light" panose="020F0302020204030204"/>
                <a:ea typeface="+mj-ea"/>
                <a:cs typeface="+mj-cs"/>
              </a:rPr>
              <a:t>una</a:t>
            </a:r>
            <a:r>
              <a:rPr kumimoji="0" lang="en-US" sz="3200" b="1" i="0" u="none" strike="noStrike" kern="1200" cap="none" spc="0" normalizeH="0" baseline="0" noProof="0" dirty="0">
                <a:ln w="3175" cmpd="sng"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uLnTx/>
                <a:uFillTx/>
                <a:latin typeface="Calibri Light" panose="020F0302020204030204"/>
                <a:ea typeface="+mj-ea"/>
                <a:cs typeface="+mj-cs"/>
              </a:rPr>
              <a:t> </a:t>
            </a:r>
            <a:r>
              <a:rPr kumimoji="0" lang="en-US" sz="3200" b="1" i="0" u="none" strike="noStrike" kern="1200" cap="none" spc="0" normalizeH="0" baseline="0" noProof="0" dirty="0" err="1">
                <a:ln w="3175" cmpd="sng"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uLnTx/>
                <a:uFillTx/>
                <a:latin typeface="Calibri Light" panose="020F0302020204030204"/>
                <a:ea typeface="+mj-ea"/>
                <a:cs typeface="+mj-cs"/>
              </a:rPr>
              <a:t>decisión</a:t>
            </a:r>
            <a:r>
              <a:rPr kumimoji="0" lang="en-US" sz="3200" b="1" i="0" u="none" strike="noStrike" kern="1200" cap="none" spc="0" normalizeH="0" baseline="0" noProof="0" dirty="0">
                <a:ln w="3175" cmpd="sng"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uLnTx/>
                <a:uFillTx/>
                <a:latin typeface="Calibri Light" panose="020F0302020204030204"/>
                <a:ea typeface="+mj-ea"/>
                <a:cs typeface="+mj-cs"/>
              </a:rPr>
              <a:t> </a:t>
            </a:r>
            <a:r>
              <a:rPr kumimoji="0" lang="en-US" sz="3200" b="1" i="0" u="none" strike="noStrike" kern="1200" cap="none" spc="0" normalizeH="0" baseline="0" noProof="0" dirty="0" err="1">
                <a:ln w="3175" cmpd="sng"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uLnTx/>
                <a:uFillTx/>
                <a:latin typeface="Calibri Light" panose="020F0302020204030204"/>
                <a:ea typeface="+mj-ea"/>
                <a:cs typeface="+mj-cs"/>
              </a:rPr>
              <a:t>estratégica</a:t>
            </a:r>
            <a:r>
              <a:rPr kumimoji="0" lang="en-US" sz="3200" b="1" i="0" u="none" strike="noStrike" kern="1200" cap="none" spc="0" normalizeH="0" baseline="0" noProof="0" dirty="0">
                <a:ln w="3175" cmpd="sng"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uLnTx/>
                <a:uFillTx/>
                <a:latin typeface="Calibri Light" panose="020F0302020204030204"/>
                <a:ea typeface="+mj-ea"/>
                <a:cs typeface="+mj-cs"/>
              </a:rPr>
              <a:t>: </a:t>
            </a:r>
            <a:r>
              <a:rPr kumimoji="0" lang="en-US" sz="3200" b="1" i="0" u="none" strike="noStrike" kern="1200" cap="none" spc="0" normalizeH="0" baseline="0" noProof="0" dirty="0" err="1">
                <a:ln w="3175" cmpd="sng"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uLnTx/>
                <a:uFillTx/>
                <a:latin typeface="Calibri Light" panose="020F0302020204030204"/>
                <a:ea typeface="+mj-ea"/>
                <a:cs typeface="+mj-cs"/>
              </a:rPr>
              <a:t>exige</a:t>
            </a:r>
            <a:r>
              <a:rPr kumimoji="0" lang="en-US" sz="3200" b="1" i="0" u="none" strike="noStrike" kern="1200" cap="none" spc="0" normalizeH="0" baseline="0" noProof="0" dirty="0">
                <a:ln w="3175" cmpd="sng"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uLnTx/>
                <a:uFillTx/>
                <a:latin typeface="Calibri Light" panose="020F0302020204030204"/>
                <a:ea typeface="+mj-ea"/>
                <a:cs typeface="+mj-cs"/>
              </a:rPr>
              <a:t> </a:t>
            </a:r>
            <a:r>
              <a:rPr kumimoji="0" lang="en-US" sz="3200" b="1" i="0" u="none" strike="noStrike" kern="1200" cap="none" spc="0" normalizeH="0" baseline="0" noProof="0" dirty="0" err="1">
                <a:ln w="3175" cmpd="sng"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uLnTx/>
                <a:uFillTx/>
                <a:latin typeface="Calibri Light" panose="020F0302020204030204"/>
                <a:ea typeface="+mj-ea"/>
                <a:cs typeface="+mj-cs"/>
              </a:rPr>
              <a:t>formar</a:t>
            </a:r>
            <a:r>
              <a:rPr kumimoji="0" lang="en-US" sz="3200" b="1" i="0" u="none" strike="noStrike" kern="1200" cap="none" spc="0" normalizeH="0" baseline="0" noProof="0" dirty="0">
                <a:ln w="3175" cmpd="sng"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uLnTx/>
                <a:uFillTx/>
                <a:latin typeface="Calibri Light" panose="020F0302020204030204"/>
                <a:ea typeface="+mj-ea"/>
                <a:cs typeface="+mj-cs"/>
              </a:rPr>
              <a:t>, </a:t>
            </a:r>
            <a:r>
              <a:rPr kumimoji="0" lang="en-US" sz="3200" b="1" i="0" u="none" strike="noStrike" kern="1200" cap="none" spc="0" normalizeH="0" baseline="0" noProof="0" dirty="0" err="1">
                <a:ln w="3175" cmpd="sng"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uLnTx/>
                <a:uFillTx/>
                <a:latin typeface="Calibri Light" panose="020F0302020204030204"/>
                <a:ea typeface="+mj-ea"/>
                <a:cs typeface="+mj-cs"/>
              </a:rPr>
              <a:t>orientar</a:t>
            </a:r>
            <a:r>
              <a:rPr kumimoji="0" lang="en-US" sz="3200" b="1" i="0" u="none" strike="noStrike" kern="1200" cap="none" spc="0" normalizeH="0" baseline="0" noProof="0" dirty="0">
                <a:ln w="3175" cmpd="sng"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uLnTx/>
                <a:uFillTx/>
                <a:latin typeface="Calibri Light" panose="020F0302020204030204"/>
                <a:ea typeface="+mj-ea"/>
                <a:cs typeface="+mj-cs"/>
              </a:rPr>
              <a:t>, </a:t>
            </a:r>
            <a:r>
              <a:rPr kumimoji="0" lang="en-US" sz="3200" b="1" i="0" u="none" strike="noStrike" kern="1200" cap="none" spc="0" normalizeH="0" baseline="0" noProof="0" dirty="0" err="1">
                <a:ln w="3175" cmpd="sng"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uLnTx/>
                <a:uFillTx/>
                <a:latin typeface="Calibri Light" panose="020F0302020204030204"/>
                <a:ea typeface="+mj-ea"/>
                <a:cs typeface="+mj-cs"/>
              </a:rPr>
              <a:t>evaluar</a:t>
            </a:r>
            <a:r>
              <a:rPr kumimoji="0" lang="en-US" sz="3200" b="1" i="0" u="none" strike="noStrike" kern="1200" cap="none" spc="0" normalizeH="0" baseline="0" noProof="0" dirty="0">
                <a:ln w="3175" cmpd="sng"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uLnTx/>
                <a:uFillTx/>
                <a:latin typeface="Calibri Light" panose="020F0302020204030204"/>
                <a:ea typeface="+mj-ea"/>
                <a:cs typeface="+mj-cs"/>
              </a:rPr>
              <a:t> con </a:t>
            </a:r>
            <a:r>
              <a:rPr kumimoji="0" lang="en-US" sz="3200" b="1" i="0" u="none" strike="noStrike" kern="1200" cap="none" spc="0" normalizeH="0" baseline="0" noProof="0" dirty="0" err="1">
                <a:ln w="3175" cmpd="sng"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uLnTx/>
                <a:uFillTx/>
                <a:latin typeface="Calibri Light" panose="020F0302020204030204"/>
                <a:ea typeface="+mj-ea"/>
                <a:cs typeface="+mj-cs"/>
              </a:rPr>
              <a:t>sentido</a:t>
            </a:r>
            <a:r>
              <a:rPr kumimoji="0" lang="en-US" sz="3200" b="1" i="0" u="none" strike="noStrike" kern="1200" cap="none" spc="0" normalizeH="0" baseline="0" noProof="0" dirty="0">
                <a:ln w="3175" cmpd="sng"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uLnTx/>
                <a:uFillTx/>
                <a:latin typeface="Calibri Light" panose="020F0302020204030204"/>
                <a:ea typeface="+mj-ea"/>
                <a:cs typeface="+mj-cs"/>
              </a:rPr>
              <a:t>  e </a:t>
            </a:r>
            <a:r>
              <a:rPr kumimoji="0" lang="en-US" sz="3200" b="1" i="0" u="none" strike="noStrike" kern="1200" cap="none" spc="0" normalizeH="0" baseline="0" noProof="0" dirty="0" err="1">
                <a:ln w="3175" cmpd="sng"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uLnTx/>
                <a:uFillTx/>
                <a:latin typeface="Calibri Light" panose="020F0302020204030204"/>
                <a:ea typeface="+mj-ea"/>
                <a:cs typeface="+mj-cs"/>
              </a:rPr>
              <a:t>integrar</a:t>
            </a:r>
            <a:r>
              <a:rPr kumimoji="0" lang="en-US" sz="3200" b="1" i="0" u="none" strike="noStrike" kern="1200" cap="none" spc="0" normalizeH="0" baseline="0" noProof="0" dirty="0">
                <a:ln w="3175" cmpd="sng"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uLnTx/>
                <a:uFillTx/>
                <a:latin typeface="Calibri Light" panose="020F0302020204030204"/>
                <a:ea typeface="+mj-ea"/>
                <a:cs typeface="+mj-cs"/>
              </a:rPr>
              <a:t> solo </a:t>
            </a:r>
            <a:r>
              <a:rPr kumimoji="0" lang="en-US" sz="3200" b="1" i="0" u="none" strike="noStrike" kern="1200" cap="none" spc="0" normalizeH="0" baseline="0" noProof="0" dirty="0" err="1">
                <a:ln w="3175" cmpd="sng"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uLnTx/>
                <a:uFillTx/>
                <a:latin typeface="Calibri Light" panose="020F0302020204030204"/>
                <a:ea typeface="+mj-ea"/>
                <a:cs typeface="+mj-cs"/>
              </a:rPr>
              <a:t>cuando</a:t>
            </a:r>
            <a:r>
              <a:rPr kumimoji="0" lang="en-US" sz="3200" b="1" i="0" u="none" strike="noStrike" kern="1200" cap="none" spc="0" normalizeH="0" baseline="0" noProof="0" dirty="0">
                <a:ln w="3175" cmpd="sng"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uLnTx/>
                <a:uFillTx/>
                <a:latin typeface="Calibri Light" panose="020F0302020204030204"/>
                <a:ea typeface="+mj-ea"/>
                <a:cs typeface="+mj-cs"/>
              </a:rPr>
              <a:t> </a:t>
            </a:r>
            <a:r>
              <a:rPr kumimoji="0" lang="en-US" sz="3200" b="1" i="0" u="none" strike="noStrike" kern="1200" cap="none" spc="0" normalizeH="0" baseline="0" noProof="0" dirty="0" err="1">
                <a:ln w="3175" cmpd="sng"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uLnTx/>
                <a:uFillTx/>
                <a:latin typeface="Calibri Light" panose="020F0302020204030204"/>
                <a:ea typeface="+mj-ea"/>
                <a:cs typeface="+mj-cs"/>
              </a:rPr>
              <a:t>aporta</a:t>
            </a:r>
            <a:r>
              <a:rPr kumimoji="0" lang="en-US" sz="3200" b="1" i="0" u="none" strike="noStrike" kern="1200" cap="none" spc="0" normalizeH="0" baseline="0" noProof="0" dirty="0">
                <a:ln w="3175" cmpd="sng"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uLnTx/>
                <a:uFillTx/>
                <a:latin typeface="Calibri Light" panose="020F0302020204030204"/>
                <a:ea typeface="+mj-ea"/>
                <a:cs typeface="+mj-cs"/>
              </a:rPr>
              <a:t> valor real al </a:t>
            </a:r>
            <a:r>
              <a:rPr kumimoji="0" lang="en-US" sz="3200" b="1" i="0" u="none" strike="noStrike" kern="1200" cap="none" spc="0" normalizeH="0" baseline="0" noProof="0" dirty="0" err="1">
                <a:ln w="3175" cmpd="sng"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uLnTx/>
                <a:uFillTx/>
                <a:latin typeface="Calibri Light" panose="020F0302020204030204"/>
                <a:ea typeface="+mj-ea"/>
                <a:cs typeface="+mj-cs"/>
              </a:rPr>
              <a:t>aprendizaje</a:t>
            </a:r>
            <a:r>
              <a:rPr kumimoji="0" lang="en-US" sz="3200" b="1" i="0" u="none" strike="noStrike" kern="1200" cap="none" spc="0" normalizeH="0" baseline="0" noProof="0" dirty="0">
                <a:ln w="3175" cmpd="sng"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uLnTx/>
                <a:uFillTx/>
                <a:latin typeface="Calibri Light" panose="020F0302020204030204"/>
                <a:ea typeface="+mj-ea"/>
                <a:cs typeface="+mj-cs"/>
              </a:rPr>
              <a:t>, a la </a:t>
            </a:r>
            <a:r>
              <a:rPr kumimoji="0" lang="en-US" sz="3200" b="1" i="0" u="none" strike="noStrike" kern="1200" cap="none" spc="0" normalizeH="0" baseline="0" noProof="0" dirty="0" err="1">
                <a:ln w="3175" cmpd="sng"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uLnTx/>
                <a:uFillTx/>
                <a:latin typeface="Calibri Light" panose="020F0302020204030204"/>
                <a:ea typeface="+mj-ea"/>
                <a:cs typeface="+mj-cs"/>
              </a:rPr>
              <a:t>investigación</a:t>
            </a:r>
            <a:r>
              <a:rPr kumimoji="0" lang="en-US" sz="3200" b="1" i="0" u="none" strike="noStrike" kern="1200" cap="none" spc="0" normalizeH="0" baseline="0" noProof="0" dirty="0">
                <a:ln w="3175" cmpd="sng"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uLnTx/>
                <a:uFillTx/>
                <a:latin typeface="Calibri Light" panose="020F0302020204030204"/>
                <a:ea typeface="+mj-ea"/>
                <a:cs typeface="+mj-cs"/>
              </a:rPr>
              <a:t> y a la </a:t>
            </a:r>
            <a:r>
              <a:rPr kumimoji="0" lang="en-US" sz="3200" b="1" i="0" u="none" strike="noStrike" kern="1200" cap="none" spc="0" normalizeH="0" baseline="0" noProof="0" dirty="0" err="1">
                <a:ln w="3175" cmpd="sng"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uLnTx/>
                <a:uFillTx/>
                <a:latin typeface="Calibri Light" panose="020F0302020204030204"/>
                <a:ea typeface="+mj-ea"/>
                <a:cs typeface="+mj-cs"/>
              </a:rPr>
              <a:t>gestión</a:t>
            </a:r>
            <a:r>
              <a:rPr kumimoji="0" lang="en-US" sz="3200" b="1" i="0" u="none" strike="noStrike" kern="1200" cap="none" spc="0" normalizeH="0" baseline="0" noProof="0" dirty="0">
                <a:ln w="3175" cmpd="sng"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uLnTx/>
                <a:uFillTx/>
                <a:latin typeface="Calibri Light" panose="020F0302020204030204"/>
                <a:ea typeface="+mj-ea"/>
                <a:cs typeface="+mj-cs"/>
              </a:rPr>
              <a:t> </a:t>
            </a:r>
            <a:r>
              <a:rPr kumimoji="0" lang="en-US" sz="3200" b="1" i="0" u="none" strike="noStrike" kern="1200" cap="none" spc="0" normalizeH="0" baseline="0" noProof="0" dirty="0" err="1">
                <a:ln w="3175" cmpd="sng"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uLnTx/>
                <a:uFillTx/>
                <a:latin typeface="Calibri Light" panose="020F0302020204030204"/>
                <a:ea typeface="+mj-ea"/>
                <a:cs typeface="+mj-cs"/>
              </a:rPr>
              <a:t>académica</a:t>
            </a:r>
            <a:endParaRPr kumimoji="0" lang="en-US" sz="3200" b="1" i="0" u="none" strike="noStrike" kern="1200" cap="none" spc="0" normalizeH="0" baseline="0" noProof="0" dirty="0">
              <a:ln w="3175" cmpd="sng">
                <a:noFill/>
              </a:ln>
              <a:solidFill>
                <a:schemeClr val="bg2">
                  <a:lumMod val="25000"/>
                </a:schemeClr>
              </a:solidFill>
              <a:effectLst/>
              <a:uLnTx/>
              <a:uFillTx/>
              <a:latin typeface="Calibri Light" panose="020F0302020204030204"/>
              <a:ea typeface="+mj-ea"/>
              <a:cs typeface="+mj-cs"/>
            </a:endParaRPr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36290154-AB5A-020F-1673-545175C1A0D0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3313"/>
          <a:stretch>
            <a:fillRect/>
          </a:stretch>
        </p:blipFill>
        <p:spPr>
          <a:xfrm>
            <a:off x="1115520" y="196645"/>
            <a:ext cx="9960959" cy="39616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9316458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uadroTexto 3">
            <a:extLst>
              <a:ext uri="{FF2B5EF4-FFF2-40B4-BE49-F238E27FC236}">
                <a16:creationId xmlns:a16="http://schemas.microsoft.com/office/drawing/2014/main" id="{A6FE5C79-2F84-3FA9-4752-FCD36F53B02F}"/>
              </a:ext>
            </a:extLst>
          </p:cNvPr>
          <p:cNvSpPr txBox="1"/>
          <p:nvPr/>
        </p:nvSpPr>
        <p:spPr>
          <a:xfrm>
            <a:off x="0" y="4190609"/>
            <a:ext cx="12192001" cy="1200778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txBody>
          <a:bodyPr wrap="square" rtlCol="0">
            <a:spAutoFit/>
          </a:bodyPr>
          <a:lstStyle/>
          <a:p>
            <a:pPr marL="358667" marR="0" lvl="0" indent="0" algn="ctr" defTabSz="91412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  <a:p>
            <a:pPr marL="358667" marR="0" lvl="0" indent="0" algn="ctr" defTabSz="914126" rtl="0" eaLnBrk="1" fontAlgn="auto" latinLnBrk="0" hangingPunct="1">
              <a:lnSpc>
                <a:spcPts val="3999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6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  <a:p>
            <a:pPr marL="358667" marR="0" lvl="0" indent="0" algn="ctr" defTabSz="914126" rtl="0" eaLnBrk="1" fontAlgn="auto" latinLnBrk="0" hangingPunct="1">
              <a:lnSpc>
                <a:spcPts val="3999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6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6" name="Imagen 5" descr="Logotipo&#10;&#10;El contenido generado por IA puede ser incorrecto.">
            <a:extLst>
              <a:ext uri="{FF2B5EF4-FFF2-40B4-BE49-F238E27FC236}">
                <a16:creationId xmlns:a16="http://schemas.microsoft.com/office/drawing/2014/main" id="{BFAEAEF9-DF64-05AC-1507-0B68129D58D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9233" y="4241970"/>
            <a:ext cx="4061303" cy="1098055"/>
          </a:xfrm>
          <a:prstGeom prst="rect">
            <a:avLst/>
          </a:prstGeom>
        </p:spPr>
      </p:pic>
      <p:pic>
        <p:nvPicPr>
          <p:cNvPr id="15" name="Imagen 14" descr="Logotipo, nombre de la empresa&#10;&#10;El contenido generado por IA puede ser incorrecto.">
            <a:extLst>
              <a:ext uri="{FF2B5EF4-FFF2-40B4-BE49-F238E27FC236}">
                <a16:creationId xmlns:a16="http://schemas.microsoft.com/office/drawing/2014/main" id="{6316F3B6-C132-636A-0056-2E9D16CF5834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296" t="36769" b="35994"/>
          <a:stretch/>
        </p:blipFill>
        <p:spPr>
          <a:xfrm>
            <a:off x="5095239" y="4337677"/>
            <a:ext cx="3119187" cy="906640"/>
          </a:xfrm>
          <a:prstGeom prst="rect">
            <a:avLst/>
          </a:prstGeom>
        </p:spPr>
      </p:pic>
      <p:sp>
        <p:nvSpPr>
          <p:cNvPr id="12" name="Subtítulo 2">
            <a:extLst>
              <a:ext uri="{FF2B5EF4-FFF2-40B4-BE49-F238E27FC236}">
                <a16:creationId xmlns:a16="http://schemas.microsoft.com/office/drawing/2014/main" id="{71B7B817-74BC-B87D-425B-8E6106D98EF6}"/>
              </a:ext>
            </a:extLst>
          </p:cNvPr>
          <p:cNvSpPr txBox="1">
            <a:spLocks/>
          </p:cNvSpPr>
          <p:nvPr/>
        </p:nvSpPr>
        <p:spPr>
          <a:xfrm>
            <a:off x="909233" y="2294995"/>
            <a:ext cx="6851910" cy="1267814"/>
          </a:xfrm>
          <a:prstGeom prst="rect">
            <a:avLst/>
          </a:prstGeom>
        </p:spPr>
        <p:txBody>
          <a:bodyPr vert="horz" lIns="85526" tIns="42763" rIns="85526" bIns="42763" rtlCol="0">
            <a:noAutofit/>
          </a:bodyPr>
          <a:lstStyle>
            <a:lvl1pPr marL="0" indent="0" algn="l" defTabSz="977402" rtl="0" eaLnBrk="1" latinLnBrk="0" hangingPunct="1">
              <a:lnSpc>
                <a:spcPct val="90000"/>
              </a:lnSpc>
              <a:spcBef>
                <a:spcPts val="1283"/>
              </a:spcBef>
              <a:spcAft>
                <a:spcPts val="214"/>
              </a:spcAft>
              <a:buClr>
                <a:schemeClr val="accent1"/>
              </a:buClr>
              <a:buSzPct val="100000"/>
              <a:buFont typeface="Calibri" panose="020F0502020204030204" pitchFamily="34" charset="0"/>
              <a:buNone/>
              <a:defRPr sz="2565" kern="1200" cap="all" spc="214" baseline="0">
                <a:solidFill>
                  <a:schemeClr val="tx2"/>
                </a:solidFill>
                <a:latin typeface="+mj-lt"/>
                <a:ea typeface="+mn-ea"/>
                <a:cs typeface="+mn-cs"/>
              </a:defRPr>
            </a:lvl1pPr>
            <a:lvl2pPr marL="488701" indent="0" algn="ctr" defTabSz="977402" rtl="0" eaLnBrk="1" latinLnBrk="0" hangingPunct="1">
              <a:lnSpc>
                <a:spcPct val="90000"/>
              </a:lnSpc>
              <a:spcBef>
                <a:spcPts val="214"/>
              </a:spcBef>
              <a:spcAft>
                <a:spcPts val="428"/>
              </a:spcAft>
              <a:buClr>
                <a:schemeClr val="accent1"/>
              </a:buClr>
              <a:buFont typeface="Calibri" pitchFamily="34" charset="0"/>
              <a:buNone/>
              <a:defRPr sz="2565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77402" indent="0" algn="ctr" defTabSz="977402" rtl="0" eaLnBrk="1" latinLnBrk="0" hangingPunct="1">
              <a:lnSpc>
                <a:spcPct val="90000"/>
              </a:lnSpc>
              <a:spcBef>
                <a:spcPts val="214"/>
              </a:spcBef>
              <a:spcAft>
                <a:spcPts val="428"/>
              </a:spcAft>
              <a:buClr>
                <a:schemeClr val="accent1"/>
              </a:buClr>
              <a:buFont typeface="Calibri" pitchFamily="34" charset="0"/>
              <a:buNone/>
              <a:defRPr sz="2565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466103" indent="0" algn="ctr" defTabSz="977402" rtl="0" eaLnBrk="1" latinLnBrk="0" hangingPunct="1">
              <a:lnSpc>
                <a:spcPct val="90000"/>
              </a:lnSpc>
              <a:spcBef>
                <a:spcPts val="214"/>
              </a:spcBef>
              <a:spcAft>
                <a:spcPts val="428"/>
              </a:spcAft>
              <a:buClr>
                <a:schemeClr val="accent1"/>
              </a:buClr>
              <a:buFont typeface="Calibri" pitchFamily="34" charset="0"/>
              <a:buNone/>
              <a:defRPr sz="2138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954804" indent="0" algn="ctr" defTabSz="977402" rtl="0" eaLnBrk="1" latinLnBrk="0" hangingPunct="1">
              <a:lnSpc>
                <a:spcPct val="90000"/>
              </a:lnSpc>
              <a:spcBef>
                <a:spcPts val="214"/>
              </a:spcBef>
              <a:spcAft>
                <a:spcPts val="428"/>
              </a:spcAft>
              <a:buClr>
                <a:schemeClr val="accent1"/>
              </a:buClr>
              <a:buFont typeface="Calibri" pitchFamily="34" charset="0"/>
              <a:buNone/>
              <a:defRPr sz="2138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443505" indent="0" algn="ctr" defTabSz="977402" rtl="0" eaLnBrk="1" latinLnBrk="0" hangingPunct="1">
              <a:lnSpc>
                <a:spcPct val="90000"/>
              </a:lnSpc>
              <a:spcBef>
                <a:spcPts val="214"/>
              </a:spcBef>
              <a:spcAft>
                <a:spcPts val="428"/>
              </a:spcAft>
              <a:buClr>
                <a:schemeClr val="accent1"/>
              </a:buClr>
              <a:buFont typeface="Calibri" pitchFamily="34" charset="0"/>
              <a:buNone/>
              <a:defRPr sz="2138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32206" indent="0" algn="ctr" defTabSz="977402" rtl="0" eaLnBrk="1" latinLnBrk="0" hangingPunct="1">
              <a:lnSpc>
                <a:spcPct val="90000"/>
              </a:lnSpc>
              <a:spcBef>
                <a:spcPts val="214"/>
              </a:spcBef>
              <a:spcAft>
                <a:spcPts val="428"/>
              </a:spcAft>
              <a:buClr>
                <a:schemeClr val="accent1"/>
              </a:buClr>
              <a:buFont typeface="Calibri" pitchFamily="34" charset="0"/>
              <a:buNone/>
              <a:defRPr sz="2138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0908" indent="0" algn="ctr" defTabSz="977402" rtl="0" eaLnBrk="1" latinLnBrk="0" hangingPunct="1">
              <a:lnSpc>
                <a:spcPct val="90000"/>
              </a:lnSpc>
              <a:spcBef>
                <a:spcPts val="214"/>
              </a:spcBef>
              <a:spcAft>
                <a:spcPts val="428"/>
              </a:spcAft>
              <a:buClr>
                <a:schemeClr val="accent1"/>
              </a:buClr>
              <a:buFont typeface="Calibri" pitchFamily="34" charset="0"/>
              <a:buNone/>
              <a:defRPr sz="2138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909609" indent="0" algn="ctr" defTabSz="977402" rtl="0" eaLnBrk="1" latinLnBrk="0" hangingPunct="1">
              <a:lnSpc>
                <a:spcPct val="90000"/>
              </a:lnSpc>
              <a:spcBef>
                <a:spcPts val="214"/>
              </a:spcBef>
              <a:spcAft>
                <a:spcPts val="428"/>
              </a:spcAft>
              <a:buClr>
                <a:schemeClr val="accent1"/>
              </a:buClr>
              <a:buFont typeface="Calibri" pitchFamily="34" charset="0"/>
              <a:buNone/>
              <a:defRPr sz="2138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106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D34817"/>
              </a:buClr>
              <a:buSzPct val="100000"/>
              <a:buFont typeface="Calibri" panose="020F0502020204030204" pitchFamily="34" charset="0"/>
              <a:buNone/>
              <a:tabLst/>
              <a:defRPr/>
            </a:pPr>
            <a:endParaRPr kumimoji="0" lang="es-ES" sz="2399" b="1" i="0" u="none" strike="noStrike" kern="1200" cap="all" spc="200" normalizeH="0" baseline="0" noProof="0" dirty="0">
              <a:ln>
                <a:noFill/>
              </a:ln>
              <a:solidFill>
                <a:schemeClr val="bg2">
                  <a:lumMod val="25000"/>
                </a:schemeClr>
              </a:solidFill>
              <a:effectLst/>
              <a:uLnTx/>
              <a:uFillTx/>
              <a:latin typeface="Calibri Light" panose="020F0302020204030204"/>
              <a:ea typeface="+mn-ea"/>
              <a:cs typeface="+mn-cs"/>
            </a:endParaRPr>
          </a:p>
          <a:p>
            <a:pPr marL="0" marR="0" lvl="0" indent="0" algn="r" defTabSz="914106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D34817"/>
              </a:buClr>
              <a:buSzPct val="100000"/>
              <a:buFont typeface="Calibri" panose="020F0502020204030204" pitchFamily="34" charset="0"/>
              <a:buNone/>
              <a:tabLst/>
              <a:defRPr/>
            </a:pPr>
            <a:r>
              <a:rPr kumimoji="0" lang="es-ES" sz="4399" b="1" i="0" u="none" strike="noStrike" kern="1200" cap="none" spc="200" normalizeH="0" baseline="0" noProof="0" dirty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uLnTx/>
                <a:uFillTx/>
                <a:latin typeface="Aptos Display" panose="02110004020202020204"/>
                <a:ea typeface="+mn-ea"/>
                <a:cs typeface="+mn-cs"/>
              </a:rPr>
              <a:t>Ana Henriquez Orrego</a:t>
            </a:r>
          </a:p>
          <a:p>
            <a:pPr marL="0" marR="0" lvl="0" indent="0" algn="r" defTabSz="914106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D34817"/>
              </a:buClr>
              <a:buSzPct val="100000"/>
              <a:buFont typeface="Calibri" panose="020F0502020204030204" pitchFamily="34" charset="0"/>
              <a:buNone/>
              <a:tabLst/>
              <a:defRPr/>
            </a:pPr>
            <a:r>
              <a:rPr kumimoji="0" lang="es-CL" sz="1799" b="0" i="0" u="none" strike="noStrike" kern="1200" cap="none" spc="200" normalizeH="0" baseline="0" noProof="0" dirty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uLnTx/>
                <a:uFillTx/>
                <a:latin typeface="Aptos Display" panose="02110004020202020204"/>
                <a:ea typeface="+mn-ea"/>
                <a:cs typeface="+mn-cs"/>
              </a:rPr>
              <a:t>Directora de Auditorías Académicas </a:t>
            </a:r>
          </a:p>
          <a:p>
            <a:pPr marL="0" marR="0" lvl="0" indent="0" algn="r" defTabSz="914106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D34817"/>
              </a:buClr>
              <a:buSzPct val="100000"/>
              <a:buFont typeface="Calibri" panose="020F0502020204030204" pitchFamily="34" charset="0"/>
              <a:buNone/>
              <a:tabLst/>
              <a:defRPr/>
            </a:pPr>
            <a:r>
              <a:rPr kumimoji="0" lang="es-CL" sz="1799" b="0" i="0" u="none" strike="noStrike" kern="1200" cap="none" spc="200" normalizeH="0" baseline="0" noProof="0" dirty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uLnTx/>
                <a:uFillTx/>
                <a:latin typeface="Aptos Display" panose="02110004020202020204"/>
                <a:ea typeface="+mn-ea"/>
                <a:cs typeface="+mn-cs"/>
              </a:rPr>
              <a:t>Miembro de Observatorio IA en UDLA</a:t>
            </a:r>
          </a:p>
        </p:txBody>
      </p:sp>
      <p:pic>
        <p:nvPicPr>
          <p:cNvPr id="3" name="Imagen 2" descr="Código QR&#10;&#10;El contenido generado por IA puede ser incorrecto.">
            <a:hlinkClick r:id="rId6"/>
            <a:extLst>
              <a:ext uri="{FF2B5EF4-FFF2-40B4-BE49-F238E27FC236}">
                <a16:creationId xmlns:a16="http://schemas.microsoft.com/office/drawing/2014/main" id="{D47CE92A-BF8E-B8D1-EB7D-18572B13D457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119038" y="592825"/>
            <a:ext cx="3524250" cy="35242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832379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2013 - Tema de 2022">
  <a:themeElements>
    <a:clrScheme name="Office 2013 - Tema de 2022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2013 - Tema de 2022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2013 - Tema de 2022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Retrospección">
  <a:themeElements>
    <a:clrScheme name="Aspecto">
      <a:dk1>
        <a:sysClr val="windowText" lastClr="000000"/>
      </a:dk1>
      <a:lt1>
        <a:sysClr val="window" lastClr="FFFFFF"/>
      </a:lt1>
      <a:dk2>
        <a:srgbClr val="323232"/>
      </a:dk2>
      <a:lt2>
        <a:srgbClr val="E3DED1"/>
      </a:lt2>
      <a:accent1>
        <a:srgbClr val="F07F09"/>
      </a:accent1>
      <a:accent2>
        <a:srgbClr val="9F2936"/>
      </a:accent2>
      <a:accent3>
        <a:srgbClr val="1B587C"/>
      </a:accent3>
      <a:accent4>
        <a:srgbClr val="4E8542"/>
      </a:accent4>
      <a:accent5>
        <a:srgbClr val="604878"/>
      </a:accent5>
      <a:accent6>
        <a:srgbClr val="C19859"/>
      </a:accent6>
      <a:hlink>
        <a:srgbClr val="6B9F25"/>
      </a:hlink>
      <a:folHlink>
        <a:srgbClr val="B26B02"/>
      </a:folHlink>
    </a:clrScheme>
    <a:fontScheme name="Retrospección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Retrospección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etrospect" id="{5F128B03-DCCA-4EEB-AB3B-CF2899314A46}" vid="{02006FA4-1611-4B07-AF7F-85CF6D20EB3E}"/>
    </a:ext>
  </a:extLst>
</a:theme>
</file>

<file path=ppt/theme/theme3.xml><?xml version="1.0" encoding="utf-8"?>
<a:theme xmlns:a="http://schemas.openxmlformats.org/drawingml/2006/main" name="1_Retrospección">
  <a:themeElements>
    <a:clrScheme name="Retrospección">
      <a:dk1>
        <a:sysClr val="windowText" lastClr="000000"/>
      </a:dk1>
      <a:lt1>
        <a:sysClr val="window" lastClr="FFFFFF"/>
      </a:lt1>
      <a:dk2>
        <a:srgbClr val="696464"/>
      </a:dk2>
      <a:lt2>
        <a:srgbClr val="E9E5DC"/>
      </a:lt2>
      <a:accent1>
        <a:srgbClr val="D34817"/>
      </a:accent1>
      <a:accent2>
        <a:srgbClr val="9B2D1F"/>
      </a:accent2>
      <a:accent3>
        <a:srgbClr val="A28E6A"/>
      </a:accent3>
      <a:accent4>
        <a:srgbClr val="956251"/>
      </a:accent4>
      <a:accent5>
        <a:srgbClr val="918485"/>
      </a:accent5>
      <a:accent6>
        <a:srgbClr val="855D5D"/>
      </a:accent6>
      <a:hlink>
        <a:srgbClr val="CC9900"/>
      </a:hlink>
      <a:folHlink>
        <a:srgbClr val="96A9A9"/>
      </a:folHlink>
    </a:clrScheme>
    <a:fontScheme name="Retrospección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Retrospección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etrospect" id="{5F128B03-DCCA-4EEB-AB3B-CF2899314A46}" vid="{02006FA4-1611-4B07-AF7F-85CF6D20EB3E}"/>
    </a:ext>
  </a:extLst>
</a:theme>
</file>

<file path=ppt/theme/theme4.xml><?xml version="1.0" encoding="utf-8"?>
<a:theme xmlns:a="http://schemas.openxmlformats.org/drawingml/2006/main" name="Tema de Office">
  <a:themeElements>
    <a:clrScheme name="Personalizado 8">
      <a:dk1>
        <a:srgbClr val="242852"/>
      </a:dk1>
      <a:lt1>
        <a:sysClr val="window" lastClr="FFFFFF"/>
      </a:lt1>
      <a:dk2>
        <a:srgbClr val="242852"/>
      </a:dk2>
      <a:lt2>
        <a:srgbClr val="ACCBF9"/>
      </a:lt2>
      <a:accent1>
        <a:srgbClr val="4A66AC"/>
      </a:accent1>
      <a:accent2>
        <a:srgbClr val="0E57C4"/>
      </a:accent2>
      <a:accent3>
        <a:srgbClr val="297FD5"/>
      </a:accent3>
      <a:accent4>
        <a:srgbClr val="7F8FA9"/>
      </a:accent4>
      <a:accent5>
        <a:srgbClr val="5AA2AE"/>
      </a:accent5>
      <a:accent6>
        <a:srgbClr val="9D90A0"/>
      </a:accent6>
      <a:hlink>
        <a:srgbClr val="9454C3"/>
      </a:hlink>
      <a:folHlink>
        <a:srgbClr val="3EBBF0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5.xml><?xml version="1.0" encoding="utf-8"?>
<a:theme xmlns:a="http://schemas.openxmlformats.org/drawingml/2006/main" name="1_Tema de Office">
  <a:themeElements>
    <a:clrScheme name="Personalizado 5">
      <a:dk1>
        <a:srgbClr val="0E57C4"/>
      </a:dk1>
      <a:lt1>
        <a:sysClr val="window" lastClr="FFFFFF"/>
      </a:lt1>
      <a:dk2>
        <a:srgbClr val="242852"/>
      </a:dk2>
      <a:lt2>
        <a:srgbClr val="ACCBF9"/>
      </a:lt2>
      <a:accent1>
        <a:srgbClr val="4A66AC"/>
      </a:accent1>
      <a:accent2>
        <a:srgbClr val="629DD1"/>
      </a:accent2>
      <a:accent3>
        <a:srgbClr val="297FD5"/>
      </a:accent3>
      <a:accent4>
        <a:srgbClr val="7F8FA9"/>
      </a:accent4>
      <a:accent5>
        <a:srgbClr val="5AA2AE"/>
      </a:accent5>
      <a:accent6>
        <a:srgbClr val="9D90A0"/>
      </a:accent6>
      <a:hlink>
        <a:srgbClr val="9454C3"/>
      </a:hlink>
      <a:folHlink>
        <a:srgbClr val="3EBBF0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Formato presentación seminario Innovación 2025" id="{938EA5B4-4582-465E-B00A-9977D5C4C082}" vid="{A9ACA0A7-E06E-486D-AA27-DD7E399B6C27}"/>
    </a:ext>
  </a:extLst>
</a:theme>
</file>

<file path=ppt/theme/theme6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7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7571</TotalTime>
  <Words>1680</Words>
  <Application>Microsoft Office PowerPoint</Application>
  <PresentationFormat>Panorámica</PresentationFormat>
  <Paragraphs>331</Paragraphs>
  <Slides>67</Slides>
  <Notes>36</Notes>
  <HiddenSlides>0</HiddenSlides>
  <MMClips>0</MMClips>
  <ScaleCrop>false</ScaleCrop>
  <HeadingPairs>
    <vt:vector size="6" baseType="variant">
      <vt:variant>
        <vt:lpstr>Fuentes usadas</vt:lpstr>
      </vt:variant>
      <vt:variant>
        <vt:i4>12</vt:i4>
      </vt:variant>
      <vt:variant>
        <vt:lpstr>Tema</vt:lpstr>
      </vt:variant>
      <vt:variant>
        <vt:i4>5</vt:i4>
      </vt:variant>
      <vt:variant>
        <vt:lpstr>Títulos de diapositiva</vt:lpstr>
      </vt:variant>
      <vt:variant>
        <vt:i4>67</vt:i4>
      </vt:variant>
    </vt:vector>
  </HeadingPairs>
  <TitlesOfParts>
    <vt:vector size="84" baseType="lpstr">
      <vt:lpstr>等线</vt:lpstr>
      <vt:lpstr>微软雅黑</vt:lpstr>
      <vt:lpstr>Aptos</vt:lpstr>
      <vt:lpstr>Aptos Display</vt:lpstr>
      <vt:lpstr>Aptos Narrow</vt:lpstr>
      <vt:lpstr>Arial</vt:lpstr>
      <vt:lpstr>Calibri</vt:lpstr>
      <vt:lpstr>Calibri Light</vt:lpstr>
      <vt:lpstr>Century Schoolbook</vt:lpstr>
      <vt:lpstr>Franklin Gothic Medium</vt:lpstr>
      <vt:lpstr>Roboto</vt:lpstr>
      <vt:lpstr>Wingdings</vt:lpstr>
      <vt:lpstr>Office 2013 - Tema de 2022</vt:lpstr>
      <vt:lpstr>Retrospección</vt:lpstr>
      <vt:lpstr>1_Retrospección</vt:lpstr>
      <vt:lpstr>Tema de Office</vt:lpstr>
      <vt:lpstr>1_Tema de Office</vt:lpstr>
      <vt:lpstr>.</vt:lpstr>
      <vt:lpstr>  ¿Cómo hacer que las  funciones y características  de la IA se apliquen en favor  del aprendizaje y el  desarrollo del  pensamiento crítico?  </vt:lpstr>
      <vt:lpstr>Presentación de PowerPoint</vt:lpstr>
      <vt:lpstr>Presentación de PowerPoint</vt:lpstr>
      <vt:lpstr>Presentación de PowerPoint</vt:lpstr>
      <vt:lpstr>     IA  EN EDUCACIÓN  SUPERIOR   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Inteligencia Artificial:  de lo individual a lo institucional</vt:lpstr>
      <vt:lpstr>        </vt:lpstr>
      <vt:lpstr>Riesgos del uso de IA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Deuda cognitiva  (académica y laboral) </vt:lpstr>
      <vt:lpstr>Presentación de PowerPoint</vt:lpstr>
      <vt:lpstr>Fraudes académicos</vt:lpstr>
      <vt:lpstr>Presentación de PowerPoint</vt:lpstr>
      <vt:lpstr>Presentación de PowerPoint</vt:lpstr>
      <vt:lpstr>Intentos para evitar el fraude académico</vt:lpstr>
      <vt:lpstr>Presentación de PowerPoint</vt:lpstr>
      <vt:lpstr>        </vt:lpstr>
      <vt:lpstr>Presentación de PowerPoint</vt:lpstr>
      <vt:lpstr>Presentación de PowerPoint</vt:lpstr>
      <vt:lpstr>Presentación de PowerPoint</vt:lpstr>
      <vt:lpstr>Presentación de PowerPoint</vt:lpstr>
      <vt:lpstr>¿Qué herramientas están usando? IA en Contextos educativos y laborales </vt:lpstr>
      <vt:lpstr>Presentación de PowerPoint</vt:lpstr>
      <vt:lpstr>Presentación de PowerPoint</vt:lpstr>
      <vt:lpstr>Aplicaciones de IA</vt:lpstr>
      <vt:lpstr>Presentación de PowerPoint</vt:lpstr>
      <vt:lpstr>Presentación de PowerPoint</vt:lpstr>
      <vt:lpstr>¿Cómo potenciar el pensamiento crítico en contextos educativos? </vt:lpstr>
      <vt:lpstr>¿Cómo potenciar el pensamiento crítico en contextos educativos? 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Johel Enrique Rodriguez Fernandez</dc:creator>
  <cp:lastModifiedBy>Ana Del Carmen Henriquez Orrego</cp:lastModifiedBy>
  <cp:revision>52</cp:revision>
  <dcterms:created xsi:type="dcterms:W3CDTF">2025-10-30T01:30:36Z</dcterms:created>
  <dcterms:modified xsi:type="dcterms:W3CDTF">2026-01-05T04:38:42Z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f535a957-b352-4c2d-aa57-80f72177303d_Enabled">
    <vt:lpwstr>true</vt:lpwstr>
  </property>
  <property fmtid="{D5CDD505-2E9C-101B-9397-08002B2CF9AE}" pid="3" name="MSIP_Label_f535a957-b352-4c2d-aa57-80f72177303d_SetDate">
    <vt:lpwstr>2025-09-03T00:08:31Z</vt:lpwstr>
  </property>
  <property fmtid="{D5CDD505-2E9C-101B-9397-08002B2CF9AE}" pid="4" name="MSIP_Label_f535a957-b352-4c2d-aa57-80f72177303d_Method">
    <vt:lpwstr>Standard</vt:lpwstr>
  </property>
  <property fmtid="{D5CDD505-2E9C-101B-9397-08002B2CF9AE}" pid="5" name="MSIP_Label_f535a957-b352-4c2d-aa57-80f72177303d_Name">
    <vt:lpwstr>defa4170-0d19-0005-0004-bc88714345d2</vt:lpwstr>
  </property>
  <property fmtid="{D5CDD505-2E9C-101B-9397-08002B2CF9AE}" pid="6" name="MSIP_Label_f535a957-b352-4c2d-aa57-80f72177303d_SiteId">
    <vt:lpwstr>34303541-74ec-4d4a-8c5a-8049d2fd6ce6</vt:lpwstr>
  </property>
  <property fmtid="{D5CDD505-2E9C-101B-9397-08002B2CF9AE}" pid="7" name="MSIP_Label_f535a957-b352-4c2d-aa57-80f72177303d_ActionId">
    <vt:lpwstr>4974fdc6-5fce-4b46-aa40-658778813be4</vt:lpwstr>
  </property>
  <property fmtid="{D5CDD505-2E9C-101B-9397-08002B2CF9AE}" pid="8" name="MSIP_Label_f535a957-b352-4c2d-aa57-80f72177303d_ContentBits">
    <vt:lpwstr>0</vt:lpwstr>
  </property>
  <property fmtid="{D5CDD505-2E9C-101B-9397-08002B2CF9AE}" pid="9" name="MSIP_Label_f535a957-b352-4c2d-aa57-80f72177303d_Tag">
    <vt:lpwstr>10, 3, 0, 1</vt:lpwstr>
  </property>
</Properties>
</file>